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3"/>
  </p:notesMasterIdLst>
  <p:sldIdLst>
    <p:sldId id="279" r:id="rId5"/>
    <p:sldId id="285" r:id="rId6"/>
    <p:sldId id="288" r:id="rId7"/>
    <p:sldId id="280" r:id="rId8"/>
    <p:sldId id="263" r:id="rId9"/>
    <p:sldId id="284" r:id="rId10"/>
    <p:sldId id="274" r:id="rId11"/>
    <p:sldId id="270" r:id="rId12"/>
    <p:sldId id="266" r:id="rId13"/>
    <p:sldId id="264" r:id="rId14"/>
    <p:sldId id="267" r:id="rId15"/>
    <p:sldId id="275" r:id="rId16"/>
    <p:sldId id="276" r:id="rId17"/>
    <p:sldId id="283" r:id="rId18"/>
    <p:sldId id="281" r:id="rId19"/>
    <p:sldId id="278" r:id="rId20"/>
    <p:sldId id="277" r:id="rId21"/>
    <p:sldId id="28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631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p:cViewPr>
        <p:scale>
          <a:sx n="90" d="100"/>
          <a:sy n="90" d="100"/>
        </p:scale>
        <p:origin x="398" y="250"/>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6C551B-E07F-4613-8A54-F09FE54699E6}" type="datetimeFigureOut">
              <a:rPr lang="en-US" smtClean="0"/>
              <a:pPr/>
              <a:t>8/27/2019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2031A1-3744-48E9-B3D8-ECA320E21903}" type="slidenum">
              <a:rPr lang="en-US" smtClean="0"/>
              <a:pPr/>
              <a:t>‹#›</a:t>
            </a:fld>
            <a:endParaRPr lang="en-US"/>
          </a:p>
        </p:txBody>
      </p:sp>
    </p:spTree>
    <p:extLst>
      <p:ext uri="{BB962C8B-B14F-4D97-AF65-F5344CB8AC3E}">
        <p14:creationId xmlns:p14="http://schemas.microsoft.com/office/powerpoint/2010/main" val="2867464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767408" y="3475591"/>
            <a:ext cx="10363200" cy="1470025"/>
          </a:xfrm>
        </p:spPr>
        <p:txBody>
          <a:bodyPr/>
          <a:lstStyle>
            <a:lvl1pPr algn="ctr">
              <a:defRPr sz="4000">
                <a:solidFill>
                  <a:srgbClr val="06317E"/>
                </a:solidFill>
              </a:defRPr>
            </a:lvl1pPr>
          </a:lstStyle>
          <a:p>
            <a:r>
              <a:rPr lang="nb-NO" dirty="0"/>
              <a:t>Klikk for å redigere tittelstil</a:t>
            </a:r>
          </a:p>
        </p:txBody>
      </p:sp>
      <p:sp>
        <p:nvSpPr>
          <p:cNvPr id="3" name="Undertittel 2"/>
          <p:cNvSpPr>
            <a:spLocks noGrp="1"/>
          </p:cNvSpPr>
          <p:nvPr>
            <p:ph type="subTitle" idx="1"/>
          </p:nvPr>
        </p:nvSpPr>
        <p:spPr>
          <a:xfrm>
            <a:off x="1883530" y="5002976"/>
            <a:ext cx="8424936" cy="1240503"/>
          </a:xfrm>
        </p:spPr>
        <p:txBody>
          <a:bodyPr/>
          <a:lstStyle>
            <a:lvl1pPr marL="0" indent="0" algn="ctr">
              <a:buNone/>
              <a:defRPr sz="2400">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nb-NO"/>
              <a:t>Klikk for å redigere undertittelstil i malen</a:t>
            </a:r>
            <a:endParaRPr lang="nb-NO" dirty="0"/>
          </a:p>
        </p:txBody>
      </p:sp>
      <p:sp>
        <p:nvSpPr>
          <p:cNvPr id="12" name="Plassholder for bunntekst 4"/>
          <p:cNvSpPr txBox="1">
            <a:spLocks/>
          </p:cNvSpPr>
          <p:nvPr/>
        </p:nvSpPr>
        <p:spPr>
          <a:xfrm>
            <a:off x="4165600" y="6356353"/>
            <a:ext cx="3860800" cy="365125"/>
          </a:xfrm>
          <a:prstGeom prst="rect">
            <a:avLst/>
          </a:prstGeom>
        </p:spPr>
        <p:txBody>
          <a:bodyPr vert="horz" lIns="68580" tIns="34290" rIns="68580" bIns="34290" rtlCol="0" anchor="ctr"/>
          <a:lstStyle>
            <a:defPPr>
              <a:defRPr lang="nb-NO"/>
            </a:defPPr>
            <a:lvl1pPr algn="ctr" rtl="0" fontAlgn="auto">
              <a:spcBef>
                <a:spcPts val="0"/>
              </a:spcBef>
              <a:spcAft>
                <a:spcPts val="0"/>
              </a:spcAft>
              <a:defRPr sz="1200" b="0" kern="1200" dirty="0" smtClean="0">
                <a:solidFill>
                  <a:srgbClr val="6386B0"/>
                </a:solidFill>
                <a:latin typeface="+mn-lt"/>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r>
              <a:rPr lang="nb-NO" sz="900" dirty="0">
                <a:solidFill>
                  <a:srgbClr val="E46C0A"/>
                </a:solidFill>
              </a:rPr>
              <a:t>www.A-2.no</a:t>
            </a:r>
          </a:p>
        </p:txBody>
      </p:sp>
      <p:pic>
        <p:nvPicPr>
          <p:cNvPr id="5" name="Bild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6791"/>
            <a:ext cx="12192001" cy="3459508"/>
          </a:xfrm>
          <a:prstGeom prst="rect">
            <a:avLst/>
          </a:prstGeom>
        </p:spPr>
      </p:pic>
    </p:spTree>
    <p:extLst>
      <p:ext uri="{BB962C8B-B14F-4D97-AF65-F5344CB8AC3E}">
        <p14:creationId xmlns:p14="http://schemas.microsoft.com/office/powerpoint/2010/main" val="3383910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tel og innho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576000" y="1600203"/>
            <a:ext cx="11040000" cy="4525963"/>
          </a:xfrm>
        </p:spPr>
        <p:txBody>
          <a:bodyPr wrap="square"/>
          <a:lstStyle>
            <a:lvl1pPr algn="l">
              <a:defRPr sz="2400"/>
            </a:lvl1pPr>
            <a:lvl2pPr algn="l">
              <a:defRPr sz="2100"/>
            </a:lvl2pPr>
            <a:lvl3pPr algn="l">
              <a:defRPr sz="1800"/>
            </a:lvl3pPr>
            <a:lvl4pPr algn="l">
              <a:defRPr sz="1500"/>
            </a:lvl4pPr>
            <a:lvl5pPr algn="l">
              <a:defRPr sz="15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0" name="Plassholder for tittel 1"/>
          <p:cNvSpPr>
            <a:spLocks noGrp="1"/>
          </p:cNvSpPr>
          <p:nvPr>
            <p:ph type="title"/>
          </p:nvPr>
        </p:nvSpPr>
        <p:spPr>
          <a:xfrm>
            <a:off x="576000" y="274638"/>
            <a:ext cx="11040000" cy="1143000"/>
          </a:xfrm>
          <a:prstGeom prst="rect">
            <a:avLst/>
          </a:prstGeom>
        </p:spPr>
        <p:txBody>
          <a:bodyPr vert="horz" lIns="91440" tIns="45720" rIns="91440" bIns="45720" rtlCol="0" anchor="ctr">
            <a:noAutofit/>
          </a:bodyPr>
          <a:lstStyle>
            <a:lvl1pPr>
              <a:defRPr>
                <a:solidFill>
                  <a:srgbClr val="06317E"/>
                </a:solidFill>
              </a:defRPr>
            </a:lvl1pPr>
          </a:lstStyle>
          <a:p>
            <a:r>
              <a:rPr lang="nb-NO"/>
              <a:t>Klikk for å redigere tittelstil</a:t>
            </a:r>
            <a:endParaRPr lang="nb-NO" dirty="0"/>
          </a:p>
        </p:txBody>
      </p:sp>
      <p:pic>
        <p:nvPicPr>
          <p:cNvPr id="5" name="Picture 2" descr="A2logo_lille"/>
          <p:cNvPicPr>
            <a:picLocks noChangeAspect="1" noChangeArrowheads="1"/>
          </p:cNvPicPr>
          <p:nvPr/>
        </p:nvPicPr>
        <p:blipFill>
          <a:blip r:embed="rId2" cstate="print"/>
          <a:stretch>
            <a:fillRect/>
          </a:stretch>
        </p:blipFill>
        <p:spPr bwMode="auto">
          <a:xfrm>
            <a:off x="11408141" y="6102537"/>
            <a:ext cx="372496" cy="609001"/>
          </a:xfrm>
          <a:prstGeom prst="rect">
            <a:avLst/>
          </a:prstGeom>
          <a:noFill/>
          <a:ln w="9525">
            <a:noFill/>
            <a:miter lim="800000"/>
            <a:headEnd/>
            <a:tailEnd/>
          </a:ln>
        </p:spPr>
      </p:pic>
      <p:sp>
        <p:nvSpPr>
          <p:cNvPr id="7" name="Slide Number Placeholder 6"/>
          <p:cNvSpPr>
            <a:spLocks noGrp="1"/>
          </p:cNvSpPr>
          <p:nvPr>
            <p:ph type="sldNum" sz="quarter" idx="11"/>
          </p:nvPr>
        </p:nvSpPr>
        <p:spPr/>
        <p:txBody>
          <a:bodyPr/>
          <a:lstStyle/>
          <a:p>
            <a:fld id="{3CED5BB2-809D-4F39-9237-A1EA58802404}" type="slidenum">
              <a:rPr lang="en-US" smtClean="0"/>
              <a:pPr/>
              <a:t>‹#›</a:t>
            </a:fld>
            <a:endParaRPr lang="en-US"/>
          </a:p>
        </p:txBody>
      </p:sp>
    </p:spTree>
    <p:extLst>
      <p:ext uri="{BB962C8B-B14F-4D97-AF65-F5344CB8AC3E}">
        <p14:creationId xmlns:p14="http://schemas.microsoft.com/office/powerpoint/2010/main" val="2576046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Egendefinert oppsett">
    <p:spTree>
      <p:nvGrpSpPr>
        <p:cNvPr id="1" name=""/>
        <p:cNvGrpSpPr/>
        <p:nvPr/>
      </p:nvGrpSpPr>
      <p:grpSpPr>
        <a:xfrm>
          <a:off x="0" y="0"/>
          <a:ext cx="0" cy="0"/>
          <a:chOff x="0" y="0"/>
          <a:chExt cx="0" cy="0"/>
        </a:xfrm>
      </p:grpSpPr>
      <p:sp>
        <p:nvSpPr>
          <p:cNvPr id="6" name="Plassholder for innhold 2"/>
          <p:cNvSpPr>
            <a:spLocks noGrp="1"/>
          </p:cNvSpPr>
          <p:nvPr>
            <p:ph sz="half" idx="1"/>
          </p:nvPr>
        </p:nvSpPr>
        <p:spPr>
          <a:xfrm>
            <a:off x="576000" y="1600203"/>
            <a:ext cx="5384800" cy="4525963"/>
          </a:xfrm>
        </p:spPr>
        <p:txBody>
          <a:bodyPr/>
          <a:lstStyle>
            <a:lvl1pPr>
              <a:defRPr sz="1800"/>
            </a:lvl1pPr>
            <a:lvl2pPr>
              <a:defRPr sz="1600"/>
            </a:lvl2pPr>
            <a:lvl3pPr>
              <a:defRPr sz="1600"/>
            </a:lvl3pPr>
            <a:lvl4pPr>
              <a:defRPr sz="1600"/>
            </a:lvl4pPr>
            <a:lvl5pPr>
              <a:defRPr sz="1600"/>
            </a:lvl5pPr>
            <a:lvl6pPr>
              <a:defRPr sz="1350"/>
            </a:lvl6pPr>
            <a:lvl7pPr>
              <a:defRPr sz="1350"/>
            </a:lvl7pPr>
            <a:lvl8pPr>
              <a:defRPr sz="1350"/>
            </a:lvl8pPr>
            <a:lvl9pPr>
              <a:defRPr sz="135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7" name="Plassholder for innhold 3"/>
          <p:cNvSpPr>
            <a:spLocks noGrp="1"/>
          </p:cNvSpPr>
          <p:nvPr>
            <p:ph sz="half" idx="2"/>
          </p:nvPr>
        </p:nvSpPr>
        <p:spPr>
          <a:xfrm>
            <a:off x="6231200" y="1600203"/>
            <a:ext cx="5384800" cy="4525963"/>
          </a:xfrm>
        </p:spPr>
        <p:txBody>
          <a:bodyPr vert="horz" wrap="square" lIns="91440" tIns="45720" rIns="91440" bIns="45720" rtlCol="0">
            <a:noAutofit/>
          </a:bodyPr>
          <a:lstStyle>
            <a:lvl1pPr>
              <a:defRPr lang="nb-NO" sz="1800" smtClean="0"/>
            </a:lvl1pPr>
            <a:lvl2pPr>
              <a:defRPr lang="nb-NO" sz="1600" smtClean="0"/>
            </a:lvl2pPr>
            <a:lvl3pPr>
              <a:defRPr lang="nb-NO" sz="1600" smtClean="0"/>
            </a:lvl3pPr>
            <a:lvl4pPr>
              <a:defRPr lang="nb-NO" sz="1600" smtClean="0"/>
            </a:lvl4pPr>
            <a:lvl5pPr>
              <a:defRPr lang="nb-NO" sz="1600" dirty="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3" name="Plassholder for tittel 1"/>
          <p:cNvSpPr>
            <a:spLocks noGrp="1"/>
          </p:cNvSpPr>
          <p:nvPr>
            <p:ph type="title"/>
          </p:nvPr>
        </p:nvSpPr>
        <p:spPr>
          <a:xfrm>
            <a:off x="576000" y="274638"/>
            <a:ext cx="11040000" cy="1143000"/>
          </a:xfrm>
          <a:prstGeom prst="rect">
            <a:avLst/>
          </a:prstGeom>
        </p:spPr>
        <p:txBody>
          <a:bodyPr vert="horz" lIns="91440" tIns="45720" rIns="91440" bIns="45720" rtlCol="0" anchor="ctr">
            <a:noAutofit/>
          </a:bodyPr>
          <a:lstStyle>
            <a:lvl1pPr>
              <a:defRPr>
                <a:solidFill>
                  <a:srgbClr val="06317E"/>
                </a:solidFill>
              </a:defRPr>
            </a:lvl1pPr>
          </a:lstStyle>
          <a:p>
            <a:r>
              <a:rPr lang="nb-NO"/>
              <a:t>Klikk for å redigere tittelstil</a:t>
            </a:r>
            <a:endParaRPr lang="nb-NO" dirty="0"/>
          </a:p>
        </p:txBody>
      </p:sp>
      <p:sp>
        <p:nvSpPr>
          <p:cNvPr id="12" name="Slide Number Placeholder 11"/>
          <p:cNvSpPr>
            <a:spLocks noGrp="1"/>
          </p:cNvSpPr>
          <p:nvPr>
            <p:ph type="sldNum" sz="quarter" idx="11"/>
          </p:nvPr>
        </p:nvSpPr>
        <p:spPr/>
        <p:txBody>
          <a:bodyPr/>
          <a:lstStyle/>
          <a:p>
            <a:fld id="{3CED5BB2-809D-4F39-9237-A1EA58802404}" type="slidenum">
              <a:rPr lang="en-US" smtClean="0"/>
              <a:pPr/>
              <a:t>‹#›</a:t>
            </a:fld>
            <a:endParaRPr lang="en-US"/>
          </a:p>
        </p:txBody>
      </p:sp>
      <p:pic>
        <p:nvPicPr>
          <p:cNvPr id="9" name="Picture 2" descr="A2logo_lille"/>
          <p:cNvPicPr>
            <a:picLocks noChangeAspect="1" noChangeArrowheads="1"/>
          </p:cNvPicPr>
          <p:nvPr userDrawn="1"/>
        </p:nvPicPr>
        <p:blipFill>
          <a:blip r:embed="rId2" cstate="print"/>
          <a:stretch>
            <a:fillRect/>
          </a:stretch>
        </p:blipFill>
        <p:spPr bwMode="auto">
          <a:xfrm>
            <a:off x="11411713" y="6105838"/>
            <a:ext cx="372496" cy="609001"/>
          </a:xfrm>
          <a:prstGeom prst="rect">
            <a:avLst/>
          </a:prstGeom>
          <a:noFill/>
          <a:ln w="9525">
            <a:noFill/>
            <a:miter lim="800000"/>
            <a:headEnd/>
            <a:tailEnd/>
          </a:ln>
        </p:spPr>
      </p:pic>
    </p:spTree>
    <p:extLst>
      <p:ext uri="{BB962C8B-B14F-4D97-AF65-F5344CB8AC3E}">
        <p14:creationId xmlns:p14="http://schemas.microsoft.com/office/powerpoint/2010/main" val="1687196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4_Egendefinert oppset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solidFill>
                  <a:srgbClr val="06317E"/>
                </a:solidFill>
              </a:defRPr>
            </a:lvl1pPr>
          </a:lstStyle>
          <a:p>
            <a:r>
              <a:rPr lang="nb-NO"/>
              <a:t>Klikk for å redigere tittelstil</a:t>
            </a:r>
            <a:endParaRPr lang="nb-NO" dirty="0"/>
          </a:p>
        </p:txBody>
      </p:sp>
      <p:sp>
        <p:nvSpPr>
          <p:cNvPr id="6" name="Plassholder for innhold 2"/>
          <p:cNvSpPr>
            <a:spLocks noGrp="1"/>
          </p:cNvSpPr>
          <p:nvPr>
            <p:ph sz="half" idx="1"/>
          </p:nvPr>
        </p:nvSpPr>
        <p:spPr>
          <a:xfrm>
            <a:off x="576000" y="2371725"/>
            <a:ext cx="5384800" cy="3754440"/>
          </a:xfrm>
          <a:solidFill>
            <a:schemeClr val="bg1"/>
          </a:solidFill>
          <a:ln>
            <a:solidFill>
              <a:srgbClr val="6386B0"/>
            </a:solidFill>
          </a:ln>
        </p:spPr>
        <p:txBody>
          <a:bodyPr/>
          <a:lstStyle>
            <a:lvl1pPr>
              <a:defRPr sz="1800"/>
            </a:lvl1pPr>
            <a:lvl2pPr>
              <a:defRPr sz="1600"/>
            </a:lvl2pPr>
            <a:lvl3pPr>
              <a:defRPr sz="1600"/>
            </a:lvl3pPr>
            <a:lvl4pPr>
              <a:defRPr sz="1600"/>
            </a:lvl4pPr>
            <a:lvl5pPr>
              <a:defRPr sz="1600"/>
            </a:lvl5pPr>
            <a:lvl6pPr>
              <a:defRPr sz="1350"/>
            </a:lvl6pPr>
            <a:lvl7pPr>
              <a:defRPr sz="1350"/>
            </a:lvl7pPr>
            <a:lvl8pPr>
              <a:defRPr sz="1350"/>
            </a:lvl8pPr>
            <a:lvl9pPr>
              <a:defRPr sz="135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7" name="Plassholder for innhold 3"/>
          <p:cNvSpPr>
            <a:spLocks noGrp="1"/>
          </p:cNvSpPr>
          <p:nvPr>
            <p:ph sz="half" idx="2"/>
          </p:nvPr>
        </p:nvSpPr>
        <p:spPr>
          <a:xfrm>
            <a:off x="6231200" y="2371725"/>
            <a:ext cx="5384800" cy="3754440"/>
          </a:xfrm>
          <a:solidFill>
            <a:schemeClr val="bg1"/>
          </a:solidFill>
          <a:ln>
            <a:solidFill>
              <a:srgbClr val="6386B0"/>
            </a:solidFill>
          </a:ln>
        </p:spPr>
        <p:txBody>
          <a:bodyPr vert="horz" wrap="square" lIns="91440" tIns="45720" rIns="91440" bIns="45720" rtlCol="0">
            <a:noAutofit/>
          </a:bodyPr>
          <a:lstStyle>
            <a:lvl1pPr>
              <a:defRPr lang="nb-NO" sz="1800" smtClean="0"/>
            </a:lvl1pPr>
            <a:lvl2pPr>
              <a:defRPr lang="nb-NO" sz="1600" smtClean="0"/>
            </a:lvl2pPr>
            <a:lvl3pPr>
              <a:defRPr lang="nb-NO" sz="1600" smtClean="0"/>
            </a:lvl3pPr>
            <a:lvl4pPr>
              <a:defRPr lang="nb-NO" sz="1600" smtClean="0"/>
            </a:lvl4pPr>
            <a:lvl5pPr>
              <a:defRPr lang="nb-NO" sz="1600" dirty="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9" name="Plassholder for tekst 8"/>
          <p:cNvSpPr>
            <a:spLocks noGrp="1"/>
          </p:cNvSpPr>
          <p:nvPr>
            <p:ph type="body" sz="quarter" idx="11"/>
          </p:nvPr>
        </p:nvSpPr>
        <p:spPr>
          <a:xfrm>
            <a:off x="571501" y="1828801"/>
            <a:ext cx="5384801" cy="428625"/>
          </a:xfrm>
          <a:solidFill>
            <a:srgbClr val="6386B0"/>
          </a:solidFill>
          <a:ln>
            <a:solidFill>
              <a:srgbClr val="6386B0"/>
            </a:solidFill>
          </a:ln>
        </p:spPr>
        <p:txBody>
          <a:bodyPr/>
          <a:lstStyle>
            <a:lvl1pPr marL="0" indent="0">
              <a:buNone/>
              <a:defRPr>
                <a:solidFill>
                  <a:schemeClr val="bg1"/>
                </a:solidFill>
              </a:defRPr>
            </a:lvl1pPr>
            <a:lvl2pPr marL="342900" indent="0">
              <a:buNone/>
              <a:defRPr/>
            </a:lvl2pPr>
            <a:lvl3pPr marL="685800" indent="0">
              <a:buNone/>
              <a:defRPr/>
            </a:lvl3pPr>
            <a:lvl4pPr marL="1028700" indent="0">
              <a:buNone/>
              <a:defRPr/>
            </a:lvl4pPr>
            <a:lvl5pPr marL="1371600" indent="0">
              <a:buFont typeface="Arial" panose="020B0604020202020204" pitchFamily="34" charset="0"/>
              <a:buNone/>
              <a:defRPr/>
            </a:lvl5pPr>
          </a:lstStyle>
          <a:p>
            <a:pPr lvl="0"/>
            <a:r>
              <a:rPr lang="nb-NO"/>
              <a:t>Klikk for å redigere tekststiler i malen</a:t>
            </a:r>
          </a:p>
        </p:txBody>
      </p:sp>
      <p:sp>
        <p:nvSpPr>
          <p:cNvPr id="10" name="Plassholder for tekst 8"/>
          <p:cNvSpPr>
            <a:spLocks noGrp="1"/>
          </p:cNvSpPr>
          <p:nvPr>
            <p:ph type="body" sz="quarter" idx="12"/>
          </p:nvPr>
        </p:nvSpPr>
        <p:spPr>
          <a:xfrm>
            <a:off x="6231201" y="1828801"/>
            <a:ext cx="5384801" cy="428625"/>
          </a:xfrm>
          <a:solidFill>
            <a:srgbClr val="6386B0"/>
          </a:solidFill>
          <a:ln>
            <a:solidFill>
              <a:srgbClr val="6386B0"/>
            </a:solidFill>
          </a:ln>
        </p:spPr>
        <p:txBody>
          <a:bodyPr/>
          <a:lstStyle>
            <a:lvl1pPr marL="0" indent="0">
              <a:buNone/>
              <a:defRPr>
                <a:solidFill>
                  <a:schemeClr val="bg1"/>
                </a:solidFill>
              </a:defRPr>
            </a:lvl1pPr>
            <a:lvl2pPr marL="342900" indent="0">
              <a:buNone/>
              <a:defRPr/>
            </a:lvl2pPr>
            <a:lvl3pPr marL="685800" indent="0">
              <a:buNone/>
              <a:defRPr/>
            </a:lvl3pPr>
            <a:lvl4pPr marL="1028700" indent="0">
              <a:buNone/>
              <a:defRPr/>
            </a:lvl4pPr>
            <a:lvl5pPr marL="1371600" indent="0">
              <a:buFont typeface="Arial" panose="020B0604020202020204" pitchFamily="34" charset="0"/>
              <a:buNone/>
              <a:defRPr/>
            </a:lvl5pPr>
          </a:lstStyle>
          <a:p>
            <a:pPr lvl="0"/>
            <a:r>
              <a:rPr lang="nb-NO"/>
              <a:t>Klikk for å redigere tekststiler i malen</a:t>
            </a:r>
          </a:p>
        </p:txBody>
      </p:sp>
      <p:pic>
        <p:nvPicPr>
          <p:cNvPr id="8" name="Picture 2" descr="A2logo_lille"/>
          <p:cNvPicPr>
            <a:picLocks noChangeAspect="1" noChangeArrowheads="1"/>
          </p:cNvPicPr>
          <p:nvPr/>
        </p:nvPicPr>
        <p:blipFill>
          <a:blip r:embed="rId2" cstate="print"/>
          <a:stretch>
            <a:fillRect/>
          </a:stretch>
        </p:blipFill>
        <p:spPr bwMode="auto">
          <a:xfrm>
            <a:off x="11411713" y="6105838"/>
            <a:ext cx="372496" cy="609001"/>
          </a:xfrm>
          <a:prstGeom prst="rect">
            <a:avLst/>
          </a:prstGeom>
          <a:noFill/>
          <a:ln w="9525">
            <a:noFill/>
            <a:miter lim="800000"/>
            <a:headEnd/>
            <a:tailEnd/>
          </a:ln>
        </p:spPr>
      </p:pic>
      <p:sp>
        <p:nvSpPr>
          <p:cNvPr id="12" name="Slide Number Placeholder 11"/>
          <p:cNvSpPr>
            <a:spLocks noGrp="1"/>
          </p:cNvSpPr>
          <p:nvPr>
            <p:ph type="sldNum" sz="quarter" idx="14"/>
          </p:nvPr>
        </p:nvSpPr>
        <p:spPr/>
        <p:txBody>
          <a:bodyPr/>
          <a:lstStyle/>
          <a:p>
            <a:fld id="{3CED5BB2-809D-4F39-9237-A1EA58802404}" type="slidenum">
              <a:rPr lang="en-US" smtClean="0"/>
              <a:pPr/>
              <a:t>‹#›</a:t>
            </a:fld>
            <a:endParaRPr lang="en-US"/>
          </a:p>
        </p:txBody>
      </p:sp>
    </p:spTree>
    <p:extLst>
      <p:ext uri="{BB962C8B-B14F-4D97-AF65-F5344CB8AC3E}">
        <p14:creationId xmlns:p14="http://schemas.microsoft.com/office/powerpoint/2010/main" val="565266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Egendefinert oppsett">
    <p:spTree>
      <p:nvGrpSpPr>
        <p:cNvPr id="1" name=""/>
        <p:cNvGrpSpPr/>
        <p:nvPr/>
      </p:nvGrpSpPr>
      <p:grpSpPr>
        <a:xfrm>
          <a:off x="0" y="0"/>
          <a:ext cx="0" cy="0"/>
          <a:chOff x="0" y="0"/>
          <a:chExt cx="0" cy="0"/>
        </a:xfrm>
      </p:grpSpPr>
      <p:sp>
        <p:nvSpPr>
          <p:cNvPr id="2" name="Tittel 1"/>
          <p:cNvSpPr>
            <a:spLocks noGrp="1"/>
          </p:cNvSpPr>
          <p:nvPr>
            <p:ph type="title"/>
          </p:nvPr>
        </p:nvSpPr>
        <p:spPr>
          <a:xfrm>
            <a:off x="576000" y="274638"/>
            <a:ext cx="11040000" cy="1143000"/>
          </a:xfrm>
        </p:spPr>
        <p:txBody>
          <a:bodyPr/>
          <a:lstStyle>
            <a:lvl1pPr>
              <a:defRPr>
                <a:solidFill>
                  <a:srgbClr val="06317E"/>
                </a:solidFill>
              </a:defRPr>
            </a:lvl1pPr>
          </a:lstStyle>
          <a:p>
            <a:r>
              <a:rPr lang="nb-NO"/>
              <a:t>Klikk for å redigere tittelstil</a:t>
            </a:r>
            <a:endParaRPr lang="nb-NO" dirty="0"/>
          </a:p>
        </p:txBody>
      </p:sp>
      <p:sp>
        <p:nvSpPr>
          <p:cNvPr id="8" name="Plassholder for innhold 2"/>
          <p:cNvSpPr>
            <a:spLocks noGrp="1"/>
          </p:cNvSpPr>
          <p:nvPr>
            <p:ph sz="half" idx="1"/>
          </p:nvPr>
        </p:nvSpPr>
        <p:spPr>
          <a:xfrm>
            <a:off x="576000" y="1600201"/>
            <a:ext cx="5384800" cy="1971676"/>
          </a:xfrm>
        </p:spPr>
        <p:txBody>
          <a:bodyPr>
            <a:noAutofit/>
          </a:bodyPr>
          <a:lstStyle>
            <a:lvl1pPr>
              <a:defRPr sz="1600"/>
            </a:lvl1pPr>
            <a:lvl2pPr>
              <a:defRPr sz="1400"/>
            </a:lvl2pPr>
            <a:lvl3pPr>
              <a:defRPr sz="1400"/>
            </a:lvl3pPr>
            <a:lvl4pPr>
              <a:defRPr sz="1400"/>
            </a:lvl4pPr>
            <a:lvl5pPr>
              <a:defRPr sz="1400"/>
            </a:lvl5pPr>
            <a:lvl6pPr>
              <a:defRPr sz="1350"/>
            </a:lvl6pPr>
            <a:lvl7pPr>
              <a:defRPr sz="1350"/>
            </a:lvl7pPr>
            <a:lvl8pPr>
              <a:defRPr sz="1350"/>
            </a:lvl8pPr>
            <a:lvl9pPr>
              <a:defRPr sz="135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9" name="Plassholder for innhold 3"/>
          <p:cNvSpPr>
            <a:spLocks noGrp="1"/>
          </p:cNvSpPr>
          <p:nvPr>
            <p:ph sz="half" idx="2"/>
          </p:nvPr>
        </p:nvSpPr>
        <p:spPr>
          <a:xfrm>
            <a:off x="6231200" y="1600201"/>
            <a:ext cx="5384800" cy="1971676"/>
          </a:xfrm>
        </p:spPr>
        <p:txBody>
          <a:bodyPr vert="horz" wrap="square" lIns="91440" tIns="45720" rIns="91440" bIns="45720" rtlCol="0">
            <a:noAutofit/>
          </a:bodyPr>
          <a:lstStyle>
            <a:lvl1pPr>
              <a:defRPr lang="nb-NO" sz="1600" smtClean="0"/>
            </a:lvl1pPr>
            <a:lvl2pPr>
              <a:defRPr lang="nb-NO" sz="1400" smtClean="0"/>
            </a:lvl2pPr>
            <a:lvl3pPr>
              <a:defRPr lang="nb-NO" sz="1400" smtClean="0"/>
            </a:lvl3pPr>
            <a:lvl4pPr>
              <a:defRPr lang="nb-NO" sz="1400" smtClean="0"/>
            </a:lvl4pPr>
            <a:lvl5pPr>
              <a:defRPr lang="nb-NO" sz="1400" dirty="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0" name="Plassholder for innhold 2"/>
          <p:cNvSpPr>
            <a:spLocks noGrp="1"/>
          </p:cNvSpPr>
          <p:nvPr>
            <p:ph sz="half" idx="13"/>
          </p:nvPr>
        </p:nvSpPr>
        <p:spPr>
          <a:xfrm>
            <a:off x="576000" y="3714752"/>
            <a:ext cx="5384800" cy="1971676"/>
          </a:xfrm>
        </p:spPr>
        <p:txBody>
          <a:bodyPr vert="horz" wrap="square" lIns="91440" tIns="45720" rIns="91440" bIns="45720" rtlCol="0">
            <a:noAutofit/>
          </a:bodyPr>
          <a:lstStyle>
            <a:lvl1pPr>
              <a:defRPr lang="nb-NO" sz="1600" smtClean="0"/>
            </a:lvl1pPr>
            <a:lvl2pPr>
              <a:defRPr lang="nb-NO" sz="1400" smtClean="0"/>
            </a:lvl2pPr>
            <a:lvl3pPr>
              <a:defRPr lang="nb-NO" sz="1400" smtClean="0"/>
            </a:lvl3pPr>
            <a:lvl4pPr>
              <a:defRPr lang="nb-NO" sz="1400" smtClean="0"/>
            </a:lvl4pPr>
            <a:lvl5pPr>
              <a:defRPr lang="nb-NO" sz="1400" dirty="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1" name="Plassholder for innhold 3"/>
          <p:cNvSpPr>
            <a:spLocks noGrp="1"/>
          </p:cNvSpPr>
          <p:nvPr>
            <p:ph sz="half" idx="14"/>
          </p:nvPr>
        </p:nvSpPr>
        <p:spPr>
          <a:xfrm>
            <a:off x="6231200" y="3714752"/>
            <a:ext cx="5384800" cy="1971676"/>
          </a:xfrm>
        </p:spPr>
        <p:txBody>
          <a:bodyPr vert="horz" wrap="square" lIns="91440" tIns="45720" rIns="91440" bIns="45720" rtlCol="0">
            <a:noAutofit/>
          </a:bodyPr>
          <a:lstStyle>
            <a:lvl1pPr>
              <a:defRPr lang="nb-NO" sz="1600" smtClean="0"/>
            </a:lvl1pPr>
            <a:lvl2pPr>
              <a:defRPr lang="nb-NO" sz="1400" smtClean="0"/>
            </a:lvl2pPr>
            <a:lvl3pPr>
              <a:defRPr lang="nb-NO" sz="1400" smtClean="0"/>
            </a:lvl3pPr>
            <a:lvl4pPr>
              <a:defRPr lang="nb-NO" sz="1400" smtClean="0"/>
            </a:lvl4pPr>
            <a:lvl5pPr>
              <a:defRPr lang="nb-NO" sz="1400" dirty="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pic>
        <p:nvPicPr>
          <p:cNvPr id="13" name="Picture 2" descr="A2logo_lille"/>
          <p:cNvPicPr>
            <a:picLocks noChangeAspect="1" noChangeArrowheads="1"/>
          </p:cNvPicPr>
          <p:nvPr/>
        </p:nvPicPr>
        <p:blipFill>
          <a:blip r:embed="rId2" cstate="print"/>
          <a:stretch>
            <a:fillRect/>
          </a:stretch>
        </p:blipFill>
        <p:spPr bwMode="auto">
          <a:xfrm>
            <a:off x="11411713" y="6105838"/>
            <a:ext cx="372496" cy="609001"/>
          </a:xfrm>
          <a:prstGeom prst="rect">
            <a:avLst/>
          </a:prstGeom>
          <a:noFill/>
          <a:ln w="9525">
            <a:noFill/>
            <a:miter lim="800000"/>
            <a:headEnd/>
            <a:tailEnd/>
          </a:ln>
        </p:spPr>
      </p:pic>
      <p:sp>
        <p:nvSpPr>
          <p:cNvPr id="15" name="Slide Number Placeholder 14"/>
          <p:cNvSpPr>
            <a:spLocks noGrp="1"/>
          </p:cNvSpPr>
          <p:nvPr>
            <p:ph type="sldNum" sz="quarter" idx="16"/>
          </p:nvPr>
        </p:nvSpPr>
        <p:spPr/>
        <p:txBody>
          <a:bodyPr/>
          <a:lstStyle/>
          <a:p>
            <a:fld id="{3CED5BB2-809D-4F39-9237-A1EA58802404}" type="slidenum">
              <a:rPr lang="en-US" smtClean="0"/>
              <a:pPr/>
              <a:t>‹#›</a:t>
            </a:fld>
            <a:endParaRPr lang="en-US"/>
          </a:p>
        </p:txBody>
      </p:sp>
    </p:spTree>
    <p:extLst>
      <p:ext uri="{BB962C8B-B14F-4D97-AF65-F5344CB8AC3E}">
        <p14:creationId xmlns:p14="http://schemas.microsoft.com/office/powerpoint/2010/main" val="1000477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5_Egendefinert oppset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solidFill>
                  <a:srgbClr val="06317E"/>
                </a:solidFill>
              </a:defRPr>
            </a:lvl1pPr>
          </a:lstStyle>
          <a:p>
            <a:r>
              <a:rPr lang="nb-NO"/>
              <a:t>Klikk for å redigere tittelstil</a:t>
            </a:r>
            <a:endParaRPr lang="nb-NO" dirty="0"/>
          </a:p>
        </p:txBody>
      </p:sp>
      <p:sp>
        <p:nvSpPr>
          <p:cNvPr id="4" name="Plassholder for innhold 2"/>
          <p:cNvSpPr>
            <a:spLocks noGrp="1"/>
          </p:cNvSpPr>
          <p:nvPr>
            <p:ph sz="half" idx="1"/>
          </p:nvPr>
        </p:nvSpPr>
        <p:spPr>
          <a:xfrm>
            <a:off x="576000" y="1600201"/>
            <a:ext cx="5384800" cy="1971676"/>
          </a:xfrm>
          <a:solidFill>
            <a:srgbClr val="6386B0"/>
          </a:solidFill>
          <a:ln>
            <a:solidFill>
              <a:srgbClr val="6386B0"/>
            </a:solidFill>
          </a:ln>
        </p:spPr>
        <p:txBody>
          <a:bodyPr anchor="ctr">
            <a:noAutofit/>
          </a:bodyPr>
          <a:lstStyle>
            <a:lvl1pPr algn="ctr">
              <a:defRPr sz="2000">
                <a:solidFill>
                  <a:schemeClr val="bg1"/>
                </a:solidFill>
              </a:defRPr>
            </a:lvl1pPr>
            <a:lvl2pPr>
              <a:defRPr sz="1350">
                <a:solidFill>
                  <a:schemeClr val="bg1"/>
                </a:solidFill>
              </a:defRPr>
            </a:lvl2pPr>
            <a:lvl3pPr>
              <a:defRPr sz="1200">
                <a:solidFill>
                  <a:schemeClr val="bg1"/>
                </a:solidFill>
              </a:defRPr>
            </a:lvl3pPr>
            <a:lvl4pPr>
              <a:defRPr sz="1200">
                <a:solidFill>
                  <a:schemeClr val="bg1"/>
                </a:solidFill>
              </a:defRPr>
            </a:lvl4pPr>
            <a:lvl5pPr marL="1543050" indent="-171450">
              <a:buFont typeface="Arial" panose="020B0604020202020204" pitchFamily="34" charset="0"/>
              <a:buChar char="•"/>
              <a:defRPr sz="1200">
                <a:solidFill>
                  <a:schemeClr val="bg1"/>
                </a:solidFill>
              </a:defRPr>
            </a:lvl5pPr>
            <a:lvl6pPr>
              <a:defRPr sz="1350"/>
            </a:lvl6pPr>
            <a:lvl7pPr>
              <a:defRPr sz="1350"/>
            </a:lvl7pPr>
            <a:lvl8pPr>
              <a:defRPr sz="1350"/>
            </a:lvl8pPr>
            <a:lvl9pPr>
              <a:defRPr sz="1350"/>
            </a:lvl9pPr>
          </a:lstStyle>
          <a:p>
            <a:pPr lvl="0"/>
            <a:r>
              <a:rPr lang="nb-NO"/>
              <a:t>Klikk for å redigere tekststiler i malen</a:t>
            </a:r>
          </a:p>
        </p:txBody>
      </p:sp>
      <p:sp>
        <p:nvSpPr>
          <p:cNvPr id="5" name="Plassholder for innhold 3"/>
          <p:cNvSpPr>
            <a:spLocks noGrp="1"/>
          </p:cNvSpPr>
          <p:nvPr>
            <p:ph sz="half" idx="2"/>
          </p:nvPr>
        </p:nvSpPr>
        <p:spPr>
          <a:xfrm>
            <a:off x="6231200" y="1600201"/>
            <a:ext cx="5384800" cy="1971676"/>
          </a:xfrm>
          <a:solidFill>
            <a:srgbClr val="6386B0"/>
          </a:solidFill>
          <a:ln>
            <a:solidFill>
              <a:srgbClr val="6386B0"/>
            </a:solidFill>
          </a:ln>
        </p:spPr>
        <p:txBody>
          <a:bodyPr vert="horz" wrap="square" lIns="91440" tIns="45720" rIns="91440" bIns="45720" rtlCol="0" anchor="ctr">
            <a:noAutofit/>
          </a:bodyPr>
          <a:lstStyle>
            <a:lvl1pPr>
              <a:defRPr lang="nb-NO" sz="2000" dirty="0" smtClean="0">
                <a:solidFill>
                  <a:schemeClr val="bg1"/>
                </a:solidFill>
              </a:defRPr>
            </a:lvl1pPr>
            <a:lvl2pPr>
              <a:defRPr lang="nb-NO" sz="1350" dirty="0" smtClean="0">
                <a:solidFill>
                  <a:schemeClr val="bg1"/>
                </a:solidFill>
              </a:defRPr>
            </a:lvl2pPr>
            <a:lvl3pPr>
              <a:defRPr lang="nb-NO" sz="1200" dirty="0" smtClean="0">
                <a:solidFill>
                  <a:schemeClr val="bg1"/>
                </a:solidFill>
              </a:defRPr>
            </a:lvl3pPr>
            <a:lvl4pPr>
              <a:defRPr lang="nb-NO" sz="1200" dirty="0" smtClean="0">
                <a:solidFill>
                  <a:schemeClr val="bg1"/>
                </a:solidFill>
              </a:defRPr>
            </a:lvl4pPr>
            <a:lvl5pPr>
              <a:defRPr lang="nb-NO" sz="1200" dirty="0">
                <a:solidFill>
                  <a:schemeClr val="bg1"/>
                </a:solidFill>
              </a:defRPr>
            </a:lvl5pPr>
          </a:lstStyle>
          <a:p>
            <a:pPr lvl="0" algn="ctr"/>
            <a:r>
              <a:rPr lang="nb-NO"/>
              <a:t>Klikk for å redigere tekststiler i malen</a:t>
            </a:r>
          </a:p>
        </p:txBody>
      </p:sp>
      <p:sp>
        <p:nvSpPr>
          <p:cNvPr id="7" name="Plassholder for innhold 3"/>
          <p:cNvSpPr>
            <a:spLocks noGrp="1"/>
          </p:cNvSpPr>
          <p:nvPr>
            <p:ph sz="half" idx="14"/>
          </p:nvPr>
        </p:nvSpPr>
        <p:spPr>
          <a:xfrm>
            <a:off x="6231200" y="3714752"/>
            <a:ext cx="5384800" cy="1971676"/>
          </a:xfrm>
          <a:solidFill>
            <a:srgbClr val="6386B0"/>
          </a:solidFill>
          <a:ln>
            <a:solidFill>
              <a:srgbClr val="6386B0"/>
            </a:solidFill>
          </a:ln>
        </p:spPr>
        <p:txBody>
          <a:bodyPr anchor="ctr">
            <a:noAutofit/>
          </a:bodyPr>
          <a:lstStyle>
            <a:lvl1pPr algn="ctr">
              <a:defRPr lang="nb-NO" sz="2000" kern="1200" dirty="0" smtClean="0">
                <a:solidFill>
                  <a:schemeClr val="bg1"/>
                </a:solidFill>
                <a:latin typeface="+mn-lt"/>
                <a:ea typeface="+mn-ea"/>
                <a:cs typeface="+mn-cs"/>
              </a:defRPr>
            </a:lvl1pPr>
            <a:lvl2pPr>
              <a:defRPr sz="1350">
                <a:solidFill>
                  <a:schemeClr val="bg1"/>
                </a:solidFill>
              </a:defRPr>
            </a:lvl2pPr>
            <a:lvl3pPr>
              <a:defRPr sz="1200">
                <a:solidFill>
                  <a:schemeClr val="bg1"/>
                </a:solidFill>
              </a:defRPr>
            </a:lvl3pPr>
            <a:lvl4pPr>
              <a:defRPr sz="1200">
                <a:solidFill>
                  <a:schemeClr val="bg1"/>
                </a:solidFill>
              </a:defRPr>
            </a:lvl4pPr>
            <a:lvl5pPr marL="1543050" indent="-171450">
              <a:buFont typeface="Arial" panose="020B0604020202020204" pitchFamily="34" charset="0"/>
              <a:buChar char="•"/>
              <a:defRPr sz="1200">
                <a:solidFill>
                  <a:schemeClr val="bg1"/>
                </a:solidFill>
              </a:defRPr>
            </a:lvl5pPr>
            <a:lvl6pPr>
              <a:defRPr sz="1350"/>
            </a:lvl6pPr>
            <a:lvl7pPr>
              <a:defRPr sz="1350"/>
            </a:lvl7pPr>
            <a:lvl8pPr>
              <a:defRPr sz="1350"/>
            </a:lvl8pPr>
            <a:lvl9pPr>
              <a:defRPr sz="1350"/>
            </a:lvl9pPr>
          </a:lstStyle>
          <a:p>
            <a:pPr lvl="0"/>
            <a:r>
              <a:rPr lang="nb-NO"/>
              <a:t>Klikk for å redigere tekststiler i malen</a:t>
            </a:r>
          </a:p>
        </p:txBody>
      </p:sp>
      <p:sp>
        <p:nvSpPr>
          <p:cNvPr id="8" name="Plassholder for innhold 3"/>
          <p:cNvSpPr>
            <a:spLocks noGrp="1"/>
          </p:cNvSpPr>
          <p:nvPr>
            <p:ph sz="half" idx="15"/>
          </p:nvPr>
        </p:nvSpPr>
        <p:spPr>
          <a:xfrm>
            <a:off x="576000" y="3714752"/>
            <a:ext cx="5384800" cy="1971676"/>
          </a:xfrm>
          <a:solidFill>
            <a:srgbClr val="6386B0"/>
          </a:solidFill>
          <a:ln>
            <a:solidFill>
              <a:srgbClr val="6386B0"/>
            </a:solidFill>
          </a:ln>
        </p:spPr>
        <p:txBody>
          <a:bodyPr anchor="ctr">
            <a:noAutofit/>
          </a:bodyPr>
          <a:lstStyle>
            <a:lvl1pPr algn="ctr">
              <a:defRPr lang="nb-NO" sz="2000" kern="1200" dirty="0" smtClean="0">
                <a:solidFill>
                  <a:schemeClr val="bg1"/>
                </a:solidFill>
                <a:latin typeface="+mn-lt"/>
                <a:ea typeface="+mn-ea"/>
                <a:cs typeface="+mn-cs"/>
              </a:defRPr>
            </a:lvl1pPr>
            <a:lvl2pPr>
              <a:defRPr sz="1350">
                <a:solidFill>
                  <a:schemeClr val="bg1"/>
                </a:solidFill>
              </a:defRPr>
            </a:lvl2pPr>
            <a:lvl3pPr>
              <a:defRPr sz="1200">
                <a:solidFill>
                  <a:schemeClr val="bg1"/>
                </a:solidFill>
              </a:defRPr>
            </a:lvl3pPr>
            <a:lvl4pPr>
              <a:defRPr sz="1200">
                <a:solidFill>
                  <a:schemeClr val="bg1"/>
                </a:solidFill>
              </a:defRPr>
            </a:lvl4pPr>
            <a:lvl5pPr marL="1543050" indent="-171450">
              <a:buFont typeface="Arial" panose="020B0604020202020204" pitchFamily="34" charset="0"/>
              <a:buChar char="•"/>
              <a:defRPr sz="1200">
                <a:solidFill>
                  <a:schemeClr val="bg1"/>
                </a:solidFill>
              </a:defRPr>
            </a:lvl5pPr>
            <a:lvl6pPr>
              <a:defRPr sz="1350"/>
            </a:lvl6pPr>
            <a:lvl7pPr>
              <a:defRPr sz="1350"/>
            </a:lvl7pPr>
            <a:lvl8pPr>
              <a:defRPr sz="1350"/>
            </a:lvl8pPr>
            <a:lvl9pPr>
              <a:defRPr sz="1350"/>
            </a:lvl9pPr>
          </a:lstStyle>
          <a:p>
            <a:pPr lvl="0"/>
            <a:r>
              <a:rPr lang="nb-NO"/>
              <a:t>Klikk for å redigere tekststiler i malen</a:t>
            </a:r>
          </a:p>
        </p:txBody>
      </p:sp>
      <p:pic>
        <p:nvPicPr>
          <p:cNvPr id="9" name="Picture 2" descr="A2logo_lille"/>
          <p:cNvPicPr>
            <a:picLocks noChangeAspect="1" noChangeArrowheads="1"/>
          </p:cNvPicPr>
          <p:nvPr/>
        </p:nvPicPr>
        <p:blipFill>
          <a:blip r:embed="rId2" cstate="print"/>
          <a:stretch>
            <a:fillRect/>
          </a:stretch>
        </p:blipFill>
        <p:spPr bwMode="auto">
          <a:xfrm>
            <a:off x="11411713" y="6105838"/>
            <a:ext cx="372496" cy="609001"/>
          </a:xfrm>
          <a:prstGeom prst="rect">
            <a:avLst/>
          </a:prstGeom>
          <a:noFill/>
          <a:ln w="9525">
            <a:noFill/>
            <a:miter lim="800000"/>
            <a:headEnd/>
            <a:tailEnd/>
          </a:ln>
        </p:spPr>
      </p:pic>
      <p:sp>
        <p:nvSpPr>
          <p:cNvPr id="11" name="Slide Number Placeholder 10"/>
          <p:cNvSpPr>
            <a:spLocks noGrp="1"/>
          </p:cNvSpPr>
          <p:nvPr>
            <p:ph type="sldNum" sz="quarter" idx="17"/>
          </p:nvPr>
        </p:nvSpPr>
        <p:spPr/>
        <p:txBody>
          <a:bodyPr/>
          <a:lstStyle/>
          <a:p>
            <a:fld id="{3CED5BB2-809D-4F39-9237-A1EA58802404}" type="slidenum">
              <a:rPr lang="en-US" smtClean="0"/>
              <a:pPr/>
              <a:t>‹#›</a:t>
            </a:fld>
            <a:endParaRPr lang="en-US"/>
          </a:p>
        </p:txBody>
      </p:sp>
    </p:spTree>
    <p:extLst>
      <p:ext uri="{BB962C8B-B14F-4D97-AF65-F5344CB8AC3E}">
        <p14:creationId xmlns:p14="http://schemas.microsoft.com/office/powerpoint/2010/main" val="2422435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Egendefinert oppsett">
    <p:spTree>
      <p:nvGrpSpPr>
        <p:cNvPr id="1" name=""/>
        <p:cNvGrpSpPr/>
        <p:nvPr/>
      </p:nvGrpSpPr>
      <p:grpSpPr>
        <a:xfrm>
          <a:off x="0" y="0"/>
          <a:ext cx="0" cy="0"/>
          <a:chOff x="0" y="0"/>
          <a:chExt cx="0" cy="0"/>
        </a:xfrm>
      </p:grpSpPr>
      <p:sp>
        <p:nvSpPr>
          <p:cNvPr id="12" name="Plassholder for innhold 2"/>
          <p:cNvSpPr>
            <a:spLocks noGrp="1"/>
          </p:cNvSpPr>
          <p:nvPr>
            <p:ph sz="half" idx="1"/>
          </p:nvPr>
        </p:nvSpPr>
        <p:spPr>
          <a:xfrm>
            <a:off x="576000" y="1600201"/>
            <a:ext cx="5384800" cy="1332000"/>
          </a:xfrm>
        </p:spPr>
        <p:txBody>
          <a:bodyPr>
            <a:noAutofit/>
          </a:bodyPr>
          <a:lstStyle>
            <a:lvl1pPr>
              <a:defRPr sz="1600"/>
            </a:lvl1pPr>
            <a:lvl2pPr>
              <a:defRPr sz="1400"/>
            </a:lvl2pPr>
            <a:lvl3pPr>
              <a:defRPr sz="1400"/>
            </a:lvl3pPr>
            <a:lvl4pPr>
              <a:defRPr sz="1400"/>
            </a:lvl4pPr>
            <a:lvl5pPr>
              <a:defRPr sz="1200"/>
            </a:lvl5pPr>
            <a:lvl6pPr>
              <a:defRPr sz="1350"/>
            </a:lvl6pPr>
            <a:lvl7pPr>
              <a:defRPr sz="1350"/>
            </a:lvl7pPr>
            <a:lvl8pPr>
              <a:defRPr sz="1350"/>
            </a:lvl8pPr>
            <a:lvl9pPr>
              <a:defRPr sz="1350"/>
            </a:lvl9pPr>
          </a:lstStyle>
          <a:p>
            <a:pPr lvl="0"/>
            <a:r>
              <a:rPr lang="nb-NO"/>
              <a:t>Klikk for å redigere tekststiler i malen</a:t>
            </a:r>
          </a:p>
          <a:p>
            <a:pPr lvl="1"/>
            <a:r>
              <a:rPr lang="nb-NO"/>
              <a:t>Andre nivå</a:t>
            </a:r>
          </a:p>
          <a:p>
            <a:pPr lvl="2"/>
            <a:r>
              <a:rPr lang="nb-NO"/>
              <a:t>Tredje nivå</a:t>
            </a:r>
          </a:p>
          <a:p>
            <a:pPr lvl="3"/>
            <a:r>
              <a:rPr lang="nb-NO"/>
              <a:t>Fjerde nivå</a:t>
            </a:r>
          </a:p>
        </p:txBody>
      </p:sp>
      <p:sp>
        <p:nvSpPr>
          <p:cNvPr id="13" name="Plassholder for innhold 3"/>
          <p:cNvSpPr>
            <a:spLocks noGrp="1"/>
          </p:cNvSpPr>
          <p:nvPr>
            <p:ph sz="half" idx="2"/>
          </p:nvPr>
        </p:nvSpPr>
        <p:spPr>
          <a:xfrm>
            <a:off x="6231200" y="1600201"/>
            <a:ext cx="5384800" cy="1332000"/>
          </a:xfrm>
        </p:spPr>
        <p:txBody>
          <a:bodyPr vert="horz" wrap="square" lIns="91440" tIns="45720" rIns="91440" bIns="45720" rtlCol="0">
            <a:noAutofit/>
          </a:bodyPr>
          <a:lstStyle>
            <a:lvl1pPr>
              <a:defRPr lang="nb-NO" sz="1600" smtClean="0"/>
            </a:lvl1pPr>
            <a:lvl2pPr>
              <a:defRPr lang="nb-NO" sz="1400" smtClean="0"/>
            </a:lvl2pPr>
            <a:lvl3pPr>
              <a:defRPr lang="nb-NO" sz="1400" smtClean="0"/>
            </a:lvl3pPr>
            <a:lvl4pPr>
              <a:defRPr lang="nb-NO" sz="1400" smtClean="0"/>
            </a:lvl4pPr>
          </a:lstStyle>
          <a:p>
            <a:pPr lvl="0"/>
            <a:r>
              <a:rPr lang="nb-NO"/>
              <a:t>Klikk for å redigere tekststiler i malen</a:t>
            </a:r>
          </a:p>
          <a:p>
            <a:pPr lvl="1"/>
            <a:r>
              <a:rPr lang="nb-NO"/>
              <a:t>Andre nivå</a:t>
            </a:r>
          </a:p>
          <a:p>
            <a:pPr lvl="2"/>
            <a:r>
              <a:rPr lang="nb-NO"/>
              <a:t>Tredje nivå</a:t>
            </a:r>
          </a:p>
          <a:p>
            <a:pPr lvl="3"/>
            <a:r>
              <a:rPr lang="nb-NO"/>
              <a:t>Fjerde nivå</a:t>
            </a:r>
          </a:p>
        </p:txBody>
      </p:sp>
      <p:sp>
        <p:nvSpPr>
          <p:cNvPr id="14" name="Plassholder for innhold 2"/>
          <p:cNvSpPr>
            <a:spLocks noGrp="1"/>
          </p:cNvSpPr>
          <p:nvPr>
            <p:ph sz="half" idx="13"/>
          </p:nvPr>
        </p:nvSpPr>
        <p:spPr>
          <a:xfrm>
            <a:off x="576000" y="3086104"/>
            <a:ext cx="5384800" cy="1332000"/>
          </a:xfrm>
        </p:spPr>
        <p:txBody>
          <a:bodyPr vert="horz" wrap="square" lIns="91440" tIns="45720" rIns="91440" bIns="45720" rtlCol="0">
            <a:noAutofit/>
          </a:bodyPr>
          <a:lstStyle>
            <a:lvl1pPr>
              <a:defRPr lang="nb-NO" sz="1600" smtClean="0"/>
            </a:lvl1pPr>
            <a:lvl2pPr>
              <a:defRPr lang="nb-NO" sz="1400" smtClean="0"/>
            </a:lvl2pPr>
            <a:lvl3pPr>
              <a:defRPr lang="nb-NO" sz="1400" smtClean="0"/>
            </a:lvl3pPr>
            <a:lvl4pPr>
              <a:defRPr lang="nb-NO" sz="1400" smtClean="0"/>
            </a:lvl4pPr>
          </a:lstStyle>
          <a:p>
            <a:pPr lvl="0"/>
            <a:r>
              <a:rPr lang="nb-NO"/>
              <a:t>Klikk for å redigere tekststiler i malen</a:t>
            </a:r>
          </a:p>
          <a:p>
            <a:pPr lvl="1"/>
            <a:r>
              <a:rPr lang="nb-NO"/>
              <a:t>Andre nivå</a:t>
            </a:r>
          </a:p>
          <a:p>
            <a:pPr lvl="2"/>
            <a:r>
              <a:rPr lang="nb-NO"/>
              <a:t>Tredje nivå</a:t>
            </a:r>
          </a:p>
          <a:p>
            <a:pPr lvl="3"/>
            <a:r>
              <a:rPr lang="nb-NO"/>
              <a:t>Fjerde nivå</a:t>
            </a:r>
          </a:p>
        </p:txBody>
      </p:sp>
      <p:sp>
        <p:nvSpPr>
          <p:cNvPr id="15" name="Plassholder for innhold 3"/>
          <p:cNvSpPr>
            <a:spLocks noGrp="1"/>
          </p:cNvSpPr>
          <p:nvPr>
            <p:ph sz="half" idx="14"/>
          </p:nvPr>
        </p:nvSpPr>
        <p:spPr>
          <a:xfrm>
            <a:off x="6231200" y="3086104"/>
            <a:ext cx="5384800" cy="1332000"/>
          </a:xfrm>
        </p:spPr>
        <p:txBody>
          <a:bodyPr vert="horz" wrap="square" lIns="91440" tIns="45720" rIns="91440" bIns="45720" rtlCol="0">
            <a:noAutofit/>
          </a:bodyPr>
          <a:lstStyle>
            <a:lvl1pPr>
              <a:defRPr lang="nb-NO" sz="1600" smtClean="0"/>
            </a:lvl1pPr>
            <a:lvl2pPr>
              <a:defRPr lang="nb-NO" sz="1400" smtClean="0"/>
            </a:lvl2pPr>
            <a:lvl3pPr>
              <a:defRPr lang="nb-NO" sz="1400" smtClean="0"/>
            </a:lvl3pPr>
            <a:lvl4pPr>
              <a:defRPr lang="nb-NO" sz="1400" smtClean="0"/>
            </a:lvl4pPr>
          </a:lstStyle>
          <a:p>
            <a:pPr lvl="0"/>
            <a:r>
              <a:rPr lang="nb-NO"/>
              <a:t>Klikk for å redigere tekststiler i malen</a:t>
            </a:r>
          </a:p>
          <a:p>
            <a:pPr lvl="1"/>
            <a:r>
              <a:rPr lang="nb-NO"/>
              <a:t>Andre nivå</a:t>
            </a:r>
          </a:p>
          <a:p>
            <a:pPr lvl="2"/>
            <a:r>
              <a:rPr lang="nb-NO"/>
              <a:t>Tredje nivå</a:t>
            </a:r>
          </a:p>
          <a:p>
            <a:pPr lvl="3"/>
            <a:r>
              <a:rPr lang="nb-NO"/>
              <a:t>Fjerde nivå</a:t>
            </a:r>
          </a:p>
        </p:txBody>
      </p:sp>
      <p:sp>
        <p:nvSpPr>
          <p:cNvPr id="16" name="Plassholder for innhold 2"/>
          <p:cNvSpPr>
            <a:spLocks noGrp="1"/>
          </p:cNvSpPr>
          <p:nvPr>
            <p:ph sz="half" idx="15"/>
          </p:nvPr>
        </p:nvSpPr>
        <p:spPr>
          <a:xfrm>
            <a:off x="576000" y="4572008"/>
            <a:ext cx="5384800" cy="1332000"/>
          </a:xfrm>
        </p:spPr>
        <p:txBody>
          <a:bodyPr vert="horz" wrap="square" lIns="91440" tIns="45720" rIns="91440" bIns="45720" rtlCol="0">
            <a:noAutofit/>
          </a:bodyPr>
          <a:lstStyle>
            <a:lvl1pPr>
              <a:defRPr lang="nb-NO" sz="1600" smtClean="0"/>
            </a:lvl1pPr>
            <a:lvl2pPr>
              <a:defRPr lang="nb-NO" sz="1400" smtClean="0"/>
            </a:lvl2pPr>
            <a:lvl3pPr>
              <a:defRPr lang="nb-NO" sz="1400" smtClean="0"/>
            </a:lvl3pPr>
            <a:lvl4pPr>
              <a:defRPr lang="nb-NO" sz="1400" smtClean="0"/>
            </a:lvl4pPr>
          </a:lstStyle>
          <a:p>
            <a:pPr lvl="0"/>
            <a:r>
              <a:rPr lang="nb-NO"/>
              <a:t>Klikk for å redigere tekststiler i malen</a:t>
            </a:r>
          </a:p>
          <a:p>
            <a:pPr lvl="1"/>
            <a:r>
              <a:rPr lang="nb-NO"/>
              <a:t>Andre nivå</a:t>
            </a:r>
          </a:p>
          <a:p>
            <a:pPr lvl="2"/>
            <a:r>
              <a:rPr lang="nb-NO"/>
              <a:t>Tredje nivå</a:t>
            </a:r>
          </a:p>
          <a:p>
            <a:pPr lvl="3"/>
            <a:r>
              <a:rPr lang="nb-NO"/>
              <a:t>Fjerde nivå</a:t>
            </a:r>
          </a:p>
        </p:txBody>
      </p:sp>
      <p:sp>
        <p:nvSpPr>
          <p:cNvPr id="17" name="Plassholder for innhold 3"/>
          <p:cNvSpPr>
            <a:spLocks noGrp="1"/>
          </p:cNvSpPr>
          <p:nvPr>
            <p:ph sz="half" idx="16"/>
          </p:nvPr>
        </p:nvSpPr>
        <p:spPr>
          <a:xfrm>
            <a:off x="6231200" y="4572008"/>
            <a:ext cx="5384800" cy="1332000"/>
          </a:xfrm>
        </p:spPr>
        <p:txBody>
          <a:bodyPr vert="horz" wrap="square" lIns="91440" tIns="45720" rIns="91440" bIns="45720" rtlCol="0">
            <a:noAutofit/>
          </a:bodyPr>
          <a:lstStyle>
            <a:lvl1pPr>
              <a:defRPr lang="nb-NO" sz="1600" smtClean="0"/>
            </a:lvl1pPr>
            <a:lvl2pPr>
              <a:defRPr lang="nb-NO" sz="1400" smtClean="0"/>
            </a:lvl2pPr>
            <a:lvl3pPr>
              <a:defRPr lang="nb-NO" sz="1400" smtClean="0"/>
            </a:lvl3pPr>
            <a:lvl4pPr>
              <a:defRPr lang="nb-NO" sz="1400" smtClean="0"/>
            </a:lvl4pPr>
          </a:lstStyle>
          <a:p>
            <a:pPr lvl="0"/>
            <a:r>
              <a:rPr lang="nb-NO"/>
              <a:t>Klikk for å redigere tekststiler i malen</a:t>
            </a:r>
          </a:p>
          <a:p>
            <a:pPr lvl="1"/>
            <a:r>
              <a:rPr lang="nb-NO"/>
              <a:t>Andre nivå</a:t>
            </a:r>
          </a:p>
          <a:p>
            <a:pPr lvl="2"/>
            <a:r>
              <a:rPr lang="nb-NO"/>
              <a:t>Tredje nivå</a:t>
            </a:r>
          </a:p>
          <a:p>
            <a:pPr lvl="3"/>
            <a:r>
              <a:rPr lang="nb-NO"/>
              <a:t>Fjerde nivå</a:t>
            </a:r>
          </a:p>
        </p:txBody>
      </p:sp>
      <p:sp>
        <p:nvSpPr>
          <p:cNvPr id="22" name="Plassholder for tittel 1"/>
          <p:cNvSpPr>
            <a:spLocks noGrp="1"/>
          </p:cNvSpPr>
          <p:nvPr>
            <p:ph type="title"/>
          </p:nvPr>
        </p:nvSpPr>
        <p:spPr>
          <a:xfrm>
            <a:off x="576000" y="274638"/>
            <a:ext cx="11040000" cy="1143000"/>
          </a:xfrm>
          <a:prstGeom prst="rect">
            <a:avLst/>
          </a:prstGeom>
        </p:spPr>
        <p:txBody>
          <a:bodyPr vert="horz" lIns="91440" tIns="45720" rIns="91440" bIns="45720" rtlCol="0" anchor="ctr">
            <a:noAutofit/>
          </a:bodyPr>
          <a:lstStyle>
            <a:lvl1pPr>
              <a:defRPr>
                <a:solidFill>
                  <a:srgbClr val="06317E"/>
                </a:solidFill>
              </a:defRPr>
            </a:lvl1pPr>
          </a:lstStyle>
          <a:p>
            <a:r>
              <a:rPr lang="nb-NO"/>
              <a:t>Klikk for å redigere tittelstil</a:t>
            </a:r>
            <a:endParaRPr lang="nb-NO" dirty="0"/>
          </a:p>
        </p:txBody>
      </p:sp>
      <p:pic>
        <p:nvPicPr>
          <p:cNvPr id="10" name="Picture 2" descr="A2logo_lille"/>
          <p:cNvPicPr>
            <a:picLocks noChangeAspect="1" noChangeArrowheads="1"/>
          </p:cNvPicPr>
          <p:nvPr/>
        </p:nvPicPr>
        <p:blipFill>
          <a:blip r:embed="rId2" cstate="print"/>
          <a:stretch>
            <a:fillRect/>
          </a:stretch>
        </p:blipFill>
        <p:spPr bwMode="auto">
          <a:xfrm>
            <a:off x="11411713" y="6105838"/>
            <a:ext cx="372496" cy="609001"/>
          </a:xfrm>
          <a:prstGeom prst="rect">
            <a:avLst/>
          </a:prstGeom>
          <a:noFill/>
          <a:ln w="9525">
            <a:noFill/>
            <a:miter lim="800000"/>
            <a:headEnd/>
            <a:tailEnd/>
          </a:ln>
        </p:spPr>
      </p:pic>
      <p:sp>
        <p:nvSpPr>
          <p:cNvPr id="19" name="Slide Number Placeholder 18"/>
          <p:cNvSpPr>
            <a:spLocks noGrp="1"/>
          </p:cNvSpPr>
          <p:nvPr>
            <p:ph type="sldNum" sz="quarter" idx="18"/>
          </p:nvPr>
        </p:nvSpPr>
        <p:spPr/>
        <p:txBody>
          <a:bodyPr/>
          <a:lstStyle/>
          <a:p>
            <a:fld id="{3CED5BB2-809D-4F39-9237-A1EA58802404}" type="slidenum">
              <a:rPr lang="en-US" smtClean="0"/>
              <a:pPr/>
              <a:t>‹#›</a:t>
            </a:fld>
            <a:endParaRPr lang="en-US"/>
          </a:p>
        </p:txBody>
      </p:sp>
    </p:spTree>
    <p:extLst>
      <p:ext uri="{BB962C8B-B14F-4D97-AF65-F5344CB8AC3E}">
        <p14:creationId xmlns:p14="http://schemas.microsoft.com/office/powerpoint/2010/main" val="2140199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_Egendefinert oppsett">
    <p:spTree>
      <p:nvGrpSpPr>
        <p:cNvPr id="1" name=""/>
        <p:cNvGrpSpPr/>
        <p:nvPr/>
      </p:nvGrpSpPr>
      <p:grpSpPr>
        <a:xfrm>
          <a:off x="0" y="0"/>
          <a:ext cx="0" cy="0"/>
          <a:chOff x="0" y="0"/>
          <a:chExt cx="0" cy="0"/>
        </a:xfrm>
      </p:grpSpPr>
      <p:pic>
        <p:nvPicPr>
          <p:cNvPr id="6" name="Bild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9392"/>
            <a:ext cx="12192000" cy="3458095"/>
          </a:xfrm>
          <a:prstGeom prst="rect">
            <a:avLst/>
          </a:prstGeom>
        </p:spPr>
      </p:pic>
      <p:sp>
        <p:nvSpPr>
          <p:cNvPr id="2" name="Tittel 1"/>
          <p:cNvSpPr>
            <a:spLocks noGrp="1"/>
          </p:cNvSpPr>
          <p:nvPr>
            <p:ph type="title" hasCustomPrompt="1"/>
          </p:nvPr>
        </p:nvSpPr>
        <p:spPr>
          <a:xfrm>
            <a:off x="576000" y="3453312"/>
            <a:ext cx="11035897" cy="593623"/>
          </a:xfrm>
        </p:spPr>
        <p:txBody>
          <a:bodyPr/>
          <a:lstStyle>
            <a:lvl1pPr algn="l">
              <a:defRPr>
                <a:solidFill>
                  <a:srgbClr val="06317E"/>
                </a:solidFill>
              </a:defRPr>
            </a:lvl1pPr>
          </a:lstStyle>
          <a:p>
            <a:r>
              <a:rPr lang="nb-NO" dirty="0"/>
              <a:t>Oppsummering</a:t>
            </a:r>
          </a:p>
        </p:txBody>
      </p:sp>
      <p:sp>
        <p:nvSpPr>
          <p:cNvPr id="5" name="Plassholder for innhold 2"/>
          <p:cNvSpPr>
            <a:spLocks noGrp="1"/>
          </p:cNvSpPr>
          <p:nvPr>
            <p:ph idx="1"/>
          </p:nvPr>
        </p:nvSpPr>
        <p:spPr>
          <a:xfrm>
            <a:off x="576000" y="4149079"/>
            <a:ext cx="11040000" cy="1977085"/>
          </a:xfrm>
        </p:spPr>
        <p:txBody>
          <a:bodyPr wrap="square"/>
          <a:lstStyle>
            <a:lvl1pPr algn="l">
              <a:defRPr sz="2400"/>
            </a:lvl1pPr>
            <a:lvl2pPr algn="l">
              <a:defRPr sz="2100"/>
            </a:lvl2pPr>
            <a:lvl3pPr algn="l">
              <a:defRPr sz="1800"/>
            </a:lvl3pPr>
            <a:lvl4pPr algn="l">
              <a:defRPr sz="1500"/>
            </a:lvl4pPr>
            <a:lvl5pPr algn="l">
              <a:defRPr sz="15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9" name="Slide Number Placeholder 8"/>
          <p:cNvSpPr>
            <a:spLocks noGrp="1"/>
          </p:cNvSpPr>
          <p:nvPr>
            <p:ph type="sldNum" sz="quarter" idx="11"/>
          </p:nvPr>
        </p:nvSpPr>
        <p:spPr/>
        <p:txBody>
          <a:bodyPr/>
          <a:lstStyle/>
          <a:p>
            <a:fld id="{3CED5BB2-809D-4F39-9237-A1EA58802404}" type="slidenum">
              <a:rPr lang="en-US" smtClean="0"/>
              <a:pPr/>
              <a:t>‹#›</a:t>
            </a:fld>
            <a:endParaRPr lang="en-US"/>
          </a:p>
        </p:txBody>
      </p:sp>
    </p:spTree>
    <p:extLst>
      <p:ext uri="{BB962C8B-B14F-4D97-AF65-F5344CB8AC3E}">
        <p14:creationId xmlns:p14="http://schemas.microsoft.com/office/powerpoint/2010/main" val="2422082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576000" y="274638"/>
            <a:ext cx="11040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lvl="0" fontAlgn="base">
              <a:spcAft>
                <a:spcPct val="0"/>
              </a:spcAft>
            </a:pPr>
            <a:r>
              <a:rPr lang="nb-NO" dirty="0"/>
              <a:t>Klikk for å redigere tittelstil</a:t>
            </a:r>
          </a:p>
        </p:txBody>
      </p:sp>
      <p:sp>
        <p:nvSpPr>
          <p:cNvPr id="3" name="Plassholder for tekst 2"/>
          <p:cNvSpPr>
            <a:spLocks noGrp="1"/>
          </p:cNvSpPr>
          <p:nvPr>
            <p:ph type="body" idx="1"/>
          </p:nvPr>
        </p:nvSpPr>
        <p:spPr>
          <a:xfrm>
            <a:off x="576000" y="1600203"/>
            <a:ext cx="11040000" cy="4525963"/>
          </a:xfrm>
          <a:prstGeom prst="rect">
            <a:avLst/>
          </a:prstGeom>
        </p:spPr>
        <p:txBody>
          <a:bodyPr vert="horz" wrap="square" lIns="91440" tIns="45720" rIns="91440" bIns="45720" rtlCol="0">
            <a:noAutofit/>
          </a:bodyPr>
          <a:lstStyle/>
          <a:p>
            <a:pPr marL="257175" marR="0" lvl="0" indent="-257175" algn="l" defTabSz="685800" rtl="0" eaLnBrk="1" fontAlgn="base" latinLnBrk="0" hangingPunct="1">
              <a:lnSpc>
                <a:spcPct val="100000"/>
              </a:lnSpc>
              <a:spcBef>
                <a:spcPct val="20000"/>
              </a:spcBef>
              <a:spcAft>
                <a:spcPct val="0"/>
              </a:spcAft>
              <a:buClrTx/>
              <a:buSzTx/>
              <a:buFont typeface="Arial" charset="0"/>
              <a:buChar char="•"/>
              <a:tabLst/>
              <a:defRPr/>
            </a:pPr>
            <a:r>
              <a:rPr kumimoji="0" lang="nb-NO" sz="2400" b="0" i="0" u="none" strike="noStrike" kern="1200" cap="none" spc="0" normalizeH="0" baseline="0" noProof="0" dirty="0">
                <a:ln>
                  <a:noFill/>
                </a:ln>
                <a:solidFill>
                  <a:prstClr val="black"/>
                </a:solidFill>
                <a:effectLst/>
                <a:uLnTx/>
                <a:uFillTx/>
                <a:latin typeface="+mn-lt"/>
                <a:ea typeface="+mn-ea"/>
                <a:cs typeface="+mn-cs"/>
              </a:rPr>
              <a:t>Klikk for å redigere tekststiler i malen</a:t>
            </a:r>
          </a:p>
          <a:p>
            <a:pPr marL="557213" marR="0" lvl="1" indent="-214313" algn="l" defTabSz="685800" rtl="0" eaLnBrk="1" fontAlgn="base" latinLnBrk="0" hangingPunct="1">
              <a:lnSpc>
                <a:spcPct val="100000"/>
              </a:lnSpc>
              <a:spcBef>
                <a:spcPct val="20000"/>
              </a:spcBef>
              <a:spcAft>
                <a:spcPct val="0"/>
              </a:spcAft>
              <a:buClrTx/>
              <a:buSzTx/>
              <a:buFont typeface="Arial" charset="0"/>
              <a:buChar char="–"/>
              <a:tabLst/>
              <a:defRPr/>
            </a:pPr>
            <a:r>
              <a:rPr kumimoji="0" lang="nb-NO" sz="2100" b="0" i="0" u="none" strike="noStrike" kern="1200" cap="none" spc="0" normalizeH="0" baseline="0" noProof="0" dirty="0">
                <a:ln>
                  <a:noFill/>
                </a:ln>
                <a:solidFill>
                  <a:prstClr val="black"/>
                </a:solidFill>
                <a:effectLst/>
                <a:uLnTx/>
                <a:uFillTx/>
                <a:latin typeface="+mn-lt"/>
                <a:ea typeface="+mn-ea"/>
                <a:cs typeface="+mn-cs"/>
              </a:rPr>
              <a:t>Andre nivå</a:t>
            </a:r>
          </a:p>
          <a:p>
            <a:pPr marL="857250" marR="0" lvl="2" indent="-171450" algn="l" defTabSz="685800" rtl="0" eaLnBrk="1" fontAlgn="base" latinLnBrk="0" hangingPunct="1">
              <a:lnSpc>
                <a:spcPct val="100000"/>
              </a:lnSpc>
              <a:spcBef>
                <a:spcPct val="20000"/>
              </a:spcBef>
              <a:spcAft>
                <a:spcPct val="0"/>
              </a:spcAft>
              <a:buClrTx/>
              <a:buSzTx/>
              <a:buFont typeface="Arial" charset="0"/>
              <a:buChar char="•"/>
              <a:tabLst/>
              <a:defRPr/>
            </a:pPr>
            <a:r>
              <a:rPr kumimoji="0" lang="nb-NO" sz="1800" b="0" i="0" u="none" strike="noStrike" kern="1200" cap="none" spc="0" normalizeH="0" baseline="0" noProof="0" dirty="0">
                <a:ln>
                  <a:noFill/>
                </a:ln>
                <a:solidFill>
                  <a:prstClr val="black"/>
                </a:solidFill>
                <a:effectLst/>
                <a:uLnTx/>
                <a:uFillTx/>
                <a:latin typeface="+mn-lt"/>
                <a:ea typeface="+mn-ea"/>
                <a:cs typeface="+mn-cs"/>
              </a:rPr>
              <a:t>Tredje nivå</a:t>
            </a:r>
          </a:p>
          <a:p>
            <a:pPr marL="1200150" marR="0" lvl="3" indent="-171450" algn="l" defTabSz="685800" rtl="0" eaLnBrk="1" fontAlgn="base" latinLnBrk="0" hangingPunct="1">
              <a:lnSpc>
                <a:spcPct val="100000"/>
              </a:lnSpc>
              <a:spcBef>
                <a:spcPct val="20000"/>
              </a:spcBef>
              <a:spcAft>
                <a:spcPct val="0"/>
              </a:spcAft>
              <a:buClrTx/>
              <a:buSzTx/>
              <a:buFont typeface="Arial" charset="0"/>
              <a:buChar char="–"/>
              <a:tabLst/>
              <a:defRPr/>
            </a:pPr>
            <a:r>
              <a:rPr kumimoji="0" lang="nb-NO" sz="1500" b="0" i="0" u="none" strike="noStrike" kern="1200" cap="none" spc="0" normalizeH="0" baseline="0" noProof="0" dirty="0">
                <a:ln>
                  <a:noFill/>
                </a:ln>
                <a:solidFill>
                  <a:prstClr val="black"/>
                </a:solidFill>
                <a:effectLst/>
                <a:uLnTx/>
                <a:uFillTx/>
                <a:latin typeface="+mn-lt"/>
                <a:ea typeface="+mn-ea"/>
                <a:cs typeface="+mn-cs"/>
              </a:rPr>
              <a:t>Fjerde nivå</a:t>
            </a:r>
          </a:p>
          <a:p>
            <a:pPr marL="1543050" marR="0" lvl="4" indent="-171450" algn="l" defTabSz="685800" rtl="0" eaLnBrk="1" fontAlgn="base" latinLnBrk="0" hangingPunct="1">
              <a:lnSpc>
                <a:spcPct val="100000"/>
              </a:lnSpc>
              <a:spcBef>
                <a:spcPct val="20000"/>
              </a:spcBef>
              <a:spcAft>
                <a:spcPct val="0"/>
              </a:spcAft>
              <a:buClrTx/>
              <a:buSzTx/>
              <a:buFont typeface="Arial" charset="0"/>
              <a:buChar char="»"/>
              <a:tabLst/>
              <a:defRPr/>
            </a:pPr>
            <a:r>
              <a:rPr kumimoji="0" lang="nb-NO" sz="1500" b="0" i="0" u="none" strike="noStrike" kern="1200" cap="none" spc="0" normalizeH="0" baseline="0" noProof="0" dirty="0">
                <a:ln>
                  <a:noFill/>
                </a:ln>
                <a:solidFill>
                  <a:prstClr val="black"/>
                </a:solidFill>
                <a:effectLst/>
                <a:uLnTx/>
                <a:uFillTx/>
                <a:latin typeface="+mn-lt"/>
                <a:ea typeface="+mn-ea"/>
                <a:cs typeface="+mn-cs"/>
              </a:rPr>
              <a:t>Femte nivå</a:t>
            </a:r>
          </a:p>
          <a:p>
            <a:pPr marL="1543050" marR="0" lvl="4" indent="-171450" algn="l" defTabSz="685800" rtl="0" eaLnBrk="1" fontAlgn="base" latinLnBrk="0" hangingPunct="1">
              <a:lnSpc>
                <a:spcPct val="100000"/>
              </a:lnSpc>
              <a:spcBef>
                <a:spcPct val="20000"/>
              </a:spcBef>
              <a:spcAft>
                <a:spcPct val="0"/>
              </a:spcAft>
              <a:buClrTx/>
              <a:buSzTx/>
              <a:buFont typeface="Arial" charset="0"/>
              <a:buChar char="»"/>
              <a:tabLst/>
              <a:defRPr/>
            </a:pPr>
            <a:endParaRPr kumimoji="0" lang="nb-NO" sz="1500" b="0" i="0" u="none" strike="noStrike" kern="1200" cap="none" spc="0" normalizeH="0" baseline="0" noProof="0" dirty="0">
              <a:ln>
                <a:noFill/>
              </a:ln>
              <a:solidFill>
                <a:prstClr val="black"/>
              </a:solidFill>
              <a:effectLst/>
              <a:uLnTx/>
              <a:uFillTx/>
              <a:latin typeface="+mn-lt"/>
              <a:ea typeface="+mn-ea"/>
              <a:cs typeface="+mn-cs"/>
            </a:endParaRPr>
          </a:p>
          <a:p>
            <a:pPr marL="1543050" marR="0" lvl="4" indent="-171450" algn="l" defTabSz="685800" rtl="0" eaLnBrk="1" fontAlgn="base" latinLnBrk="0" hangingPunct="1">
              <a:lnSpc>
                <a:spcPct val="100000"/>
              </a:lnSpc>
              <a:spcBef>
                <a:spcPct val="20000"/>
              </a:spcBef>
              <a:spcAft>
                <a:spcPct val="0"/>
              </a:spcAft>
              <a:buClrTx/>
              <a:buSzTx/>
              <a:buFont typeface="Arial" charset="0"/>
              <a:buChar char="»"/>
              <a:tabLst/>
              <a:defRPr/>
            </a:pPr>
            <a:endParaRPr kumimoji="0" lang="nb-NO" sz="1500" b="0" i="0" u="none" strike="noStrike" kern="1200" cap="none" spc="0" normalizeH="0" baseline="0" noProof="0" dirty="0">
              <a:ln>
                <a:noFill/>
              </a:ln>
              <a:solidFill>
                <a:prstClr val="black"/>
              </a:solidFill>
              <a:effectLst/>
              <a:uLnTx/>
              <a:uFillTx/>
              <a:latin typeface="+mn-lt"/>
              <a:ea typeface="+mn-ea"/>
              <a:cs typeface="+mn-cs"/>
            </a:endParaRPr>
          </a:p>
        </p:txBody>
      </p:sp>
      <p:cxnSp>
        <p:nvCxnSpPr>
          <p:cNvPr id="8" name="Rett linje 8"/>
          <p:cNvCxnSpPr/>
          <p:nvPr/>
        </p:nvCxnSpPr>
        <p:spPr>
          <a:xfrm>
            <a:off x="624419" y="1306889"/>
            <a:ext cx="10943167" cy="0"/>
          </a:xfrm>
          <a:prstGeom prst="line">
            <a:avLst/>
          </a:prstGeom>
          <a:ln w="38100">
            <a:solidFill>
              <a:schemeClr val="accent6">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10" name="Plassholder for lysbildenummer 3"/>
          <p:cNvSpPr txBox="1">
            <a:spLocks/>
          </p:cNvSpPr>
          <p:nvPr/>
        </p:nvSpPr>
        <p:spPr>
          <a:xfrm>
            <a:off x="508000" y="6324601"/>
            <a:ext cx="2133600" cy="365125"/>
          </a:xfrm>
          <a:prstGeom prst="rect">
            <a:avLst/>
          </a:prstGeom>
        </p:spPr>
        <p:txBody>
          <a:bodyPr vert="horz" lIns="68580" tIns="34290" rIns="68580" bIns="34290" rtlCol="0" anchor="ctr"/>
          <a:lstStyle>
            <a:defPPr>
              <a:defRPr lang="nb-NO"/>
            </a:defPPr>
            <a:lvl1pPr algn="r" rtl="0" fontAlgn="auto">
              <a:spcBef>
                <a:spcPts val="0"/>
              </a:spcBef>
              <a:spcAft>
                <a:spcPts val="0"/>
              </a:spcAft>
              <a:defRPr sz="1200" b="0" kern="1200" smtClean="0">
                <a:solidFill>
                  <a:srgbClr val="E46C0A"/>
                </a:solidFill>
                <a:latin typeface="+mn-lt"/>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l">
              <a:defRPr/>
            </a:pPr>
            <a:r>
              <a:rPr lang="nb-NO" sz="900" dirty="0">
                <a:solidFill>
                  <a:srgbClr val="6386B0"/>
                </a:solidFill>
              </a:rPr>
              <a:t>© A-2 NORGE AS</a:t>
            </a:r>
          </a:p>
        </p:txBody>
      </p:sp>
      <p:sp>
        <p:nvSpPr>
          <p:cNvPr id="18" name="Slide Number Placeholder 17"/>
          <p:cNvSpPr>
            <a:spLocks noGrp="1"/>
          </p:cNvSpPr>
          <p:nvPr>
            <p:ph type="sldNum" sz="quarter" idx="4"/>
          </p:nvPr>
        </p:nvSpPr>
        <p:spPr>
          <a:xfrm>
            <a:off x="4673600" y="6324601"/>
            <a:ext cx="2844800" cy="365125"/>
          </a:xfrm>
          <a:prstGeom prst="rect">
            <a:avLst/>
          </a:prstGeom>
        </p:spPr>
        <p:txBody>
          <a:bodyPr vert="horz" lIns="91440" tIns="45720" rIns="91440" bIns="45720" rtlCol="0" anchor="ctr"/>
          <a:lstStyle>
            <a:lvl1pPr algn="ctr">
              <a:defRPr sz="1200">
                <a:solidFill>
                  <a:schemeClr val="accent6">
                    <a:lumMod val="75000"/>
                  </a:schemeClr>
                </a:solidFill>
              </a:defRPr>
            </a:lvl1pPr>
          </a:lstStyle>
          <a:p>
            <a:fld id="{3CED5BB2-809D-4F39-9237-A1EA58802404}" type="slidenum">
              <a:rPr lang="en-US" smtClean="0"/>
              <a:pPr/>
              <a:t>‹#›</a:t>
            </a:fld>
            <a:endParaRPr lang="en-US" dirty="0"/>
          </a:p>
        </p:txBody>
      </p:sp>
    </p:spTree>
    <p:extLst>
      <p:ext uri="{BB962C8B-B14F-4D97-AF65-F5344CB8AC3E}">
        <p14:creationId xmlns:p14="http://schemas.microsoft.com/office/powerpoint/2010/main" val="8577153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hf hdr="0" ftr="0"/>
  <p:txStyles>
    <p:titleStyle>
      <a:lvl1pPr algn="l" defTabSz="685800" rtl="0" eaLnBrk="1" latinLnBrk="0" hangingPunct="1">
        <a:spcBef>
          <a:spcPct val="0"/>
        </a:spcBef>
        <a:buNone/>
        <a:defRPr lang="nb-NO" sz="3000" b="0" kern="1200" dirty="0">
          <a:solidFill>
            <a:srgbClr val="06317E"/>
          </a:solidFill>
          <a:latin typeface="+mj-lt"/>
          <a:ea typeface="+mn-ea"/>
          <a:cs typeface="+mn-cs"/>
        </a:defRPr>
      </a:lvl1pPr>
    </p:titleStyle>
    <p:bodyStyle>
      <a:lvl1pPr marL="257175" marR="0" indent="-257175" algn="l" defTabSz="685800" rtl="0" eaLnBrk="1" fontAlgn="base" latinLnBrk="0" hangingPunct="1">
        <a:lnSpc>
          <a:spcPct val="100000"/>
        </a:lnSpc>
        <a:spcBef>
          <a:spcPct val="20000"/>
        </a:spcBef>
        <a:spcAft>
          <a:spcPct val="0"/>
        </a:spcAft>
        <a:buClr>
          <a:srgbClr val="6386B0"/>
        </a:buClr>
        <a:buSzTx/>
        <a:buFont typeface="Arial" charset="0"/>
        <a:buChar char="•"/>
        <a:tabLst/>
        <a:defRPr sz="2100" kern="1200">
          <a:solidFill>
            <a:schemeClr val="tx1"/>
          </a:solidFill>
          <a:latin typeface="+mn-lt"/>
          <a:ea typeface="+mn-ea"/>
          <a:cs typeface="+mn-cs"/>
        </a:defRPr>
      </a:lvl1pPr>
      <a:lvl2pPr marL="557213" marR="0" indent="-214313" algn="l" defTabSz="685800" rtl="0" eaLnBrk="1" fontAlgn="base" latinLnBrk="0" hangingPunct="1">
        <a:lnSpc>
          <a:spcPct val="100000"/>
        </a:lnSpc>
        <a:spcBef>
          <a:spcPct val="20000"/>
        </a:spcBef>
        <a:spcAft>
          <a:spcPct val="0"/>
        </a:spcAft>
        <a:buClr>
          <a:srgbClr val="6386B0"/>
        </a:buClr>
        <a:buSzTx/>
        <a:buFont typeface="Arial" charset="0"/>
        <a:buChar char="–"/>
        <a:tabLst/>
        <a:defRPr sz="2100" kern="1200">
          <a:solidFill>
            <a:schemeClr val="tx1"/>
          </a:solidFill>
          <a:latin typeface="+mn-lt"/>
          <a:ea typeface="+mn-ea"/>
          <a:cs typeface="+mn-cs"/>
        </a:defRPr>
      </a:lvl2pPr>
      <a:lvl3pPr marL="857250" marR="0" indent="-171450" algn="l" defTabSz="685800" rtl="0" eaLnBrk="1" fontAlgn="base" latinLnBrk="0" hangingPunct="1">
        <a:lnSpc>
          <a:spcPct val="100000"/>
        </a:lnSpc>
        <a:spcBef>
          <a:spcPct val="20000"/>
        </a:spcBef>
        <a:spcAft>
          <a:spcPct val="0"/>
        </a:spcAft>
        <a:buClr>
          <a:srgbClr val="6386B0"/>
        </a:buClr>
        <a:buSzTx/>
        <a:buFont typeface="Arial" charset="0"/>
        <a:buChar char="•"/>
        <a:tabLst/>
        <a:defRPr sz="2100" kern="1200">
          <a:solidFill>
            <a:schemeClr val="tx1"/>
          </a:solidFill>
          <a:latin typeface="+mn-lt"/>
          <a:ea typeface="+mn-ea"/>
          <a:cs typeface="+mn-cs"/>
        </a:defRPr>
      </a:lvl3pPr>
      <a:lvl4pPr marL="1200150" marR="0" indent="-171450" algn="l" defTabSz="685800" rtl="0" eaLnBrk="1" fontAlgn="base" latinLnBrk="0" hangingPunct="1">
        <a:lnSpc>
          <a:spcPct val="100000"/>
        </a:lnSpc>
        <a:spcBef>
          <a:spcPct val="20000"/>
        </a:spcBef>
        <a:spcAft>
          <a:spcPct val="0"/>
        </a:spcAft>
        <a:buClr>
          <a:srgbClr val="6386B0"/>
        </a:buClr>
        <a:buSzTx/>
        <a:buFont typeface="Arial" charset="0"/>
        <a:buChar char="–"/>
        <a:tabLst/>
        <a:defRPr sz="2100" kern="1200">
          <a:solidFill>
            <a:schemeClr val="tx1"/>
          </a:solidFill>
          <a:latin typeface="+mn-lt"/>
          <a:ea typeface="+mn-ea"/>
          <a:cs typeface="+mn-cs"/>
        </a:defRPr>
      </a:lvl4pPr>
      <a:lvl5pPr marL="1371600" marR="0" indent="0" algn="l" defTabSz="685800" rtl="0" eaLnBrk="1" fontAlgn="base" latinLnBrk="0" hangingPunct="1">
        <a:lnSpc>
          <a:spcPct val="100000"/>
        </a:lnSpc>
        <a:spcBef>
          <a:spcPct val="20000"/>
        </a:spcBef>
        <a:spcAft>
          <a:spcPct val="0"/>
        </a:spcAft>
        <a:buClr>
          <a:srgbClr val="6386B0"/>
        </a:buClr>
        <a:buSzTx/>
        <a:buFont typeface="Arial" charset="0"/>
        <a:buNone/>
        <a:tabLst/>
        <a:defRPr sz="21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nb-NO"/>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imr@a-2.no" TargetMode="Externa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mailto:imr@a-2.no" TargetMode="Externa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hyperlink" Target="http://www.a-2.no/" TargetMode="External"/><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E7142FCD-EA06-4F4B-94FE-DD0DBF58A81E}"/>
              </a:ext>
            </a:extLst>
          </p:cNvPr>
          <p:cNvSpPr>
            <a:spLocks noGrp="1"/>
          </p:cNvSpPr>
          <p:nvPr>
            <p:ph type="title"/>
          </p:nvPr>
        </p:nvSpPr>
        <p:spPr>
          <a:xfrm>
            <a:off x="576000" y="3699473"/>
            <a:ext cx="11035897" cy="593623"/>
          </a:xfrm>
        </p:spPr>
        <p:txBody>
          <a:bodyPr/>
          <a:lstStyle/>
          <a:p>
            <a:r>
              <a:rPr lang="nb-NO" sz="3600" dirty="0"/>
              <a:t>Hva betyr «Just-in-time» privileger for driftspersonalet?</a:t>
            </a:r>
          </a:p>
        </p:txBody>
      </p:sp>
      <p:sp>
        <p:nvSpPr>
          <p:cNvPr id="6" name="Plassholder for innhold 5">
            <a:extLst>
              <a:ext uri="{FF2B5EF4-FFF2-40B4-BE49-F238E27FC236}">
                <a16:creationId xmlns:a16="http://schemas.microsoft.com/office/drawing/2014/main" id="{35637D8F-A4B1-4EC0-9A05-12C3CF58121C}"/>
              </a:ext>
            </a:extLst>
          </p:cNvPr>
          <p:cNvSpPr>
            <a:spLocks noGrp="1"/>
          </p:cNvSpPr>
          <p:nvPr>
            <p:ph idx="1"/>
          </p:nvPr>
        </p:nvSpPr>
        <p:spPr>
          <a:xfrm>
            <a:off x="576000" y="4581128"/>
            <a:ext cx="11040000" cy="1545036"/>
          </a:xfrm>
        </p:spPr>
        <p:txBody>
          <a:bodyPr/>
          <a:lstStyle/>
          <a:p>
            <a:r>
              <a:rPr lang="nb-NO" sz="2000" dirty="0">
                <a:solidFill>
                  <a:srgbClr val="666666"/>
                </a:solidFill>
              </a:rPr>
              <a:t>Sivilingeniør </a:t>
            </a:r>
            <a:r>
              <a:rPr lang="nb-NO" sz="2000" b="1" u="sng" dirty="0">
                <a:solidFill>
                  <a:srgbClr val="666666"/>
                </a:solidFill>
              </a:rPr>
              <a:t>Imran Mushtaq</a:t>
            </a:r>
            <a:r>
              <a:rPr lang="nb-NO" sz="2000" dirty="0">
                <a:solidFill>
                  <a:srgbClr val="666666"/>
                </a:solidFill>
              </a:rPr>
              <a:t> har vært involvert i prosjekter med meget høy grad av teknisk kompleksitet som krever lang erfaring og dyp kompetanse</a:t>
            </a:r>
          </a:p>
          <a:p>
            <a:r>
              <a:rPr lang="nb-NO" sz="1800" dirty="0">
                <a:solidFill>
                  <a:srgbClr val="666666"/>
                </a:solidFill>
              </a:rPr>
              <a:t>Har gjort alt fra programmeringsoppgaver til å lede større offshore team og gi råd på mer strategisk nivå.</a:t>
            </a:r>
          </a:p>
          <a:p>
            <a:endParaRPr lang="nb-NO" sz="800" dirty="0">
              <a:solidFill>
                <a:srgbClr val="666666"/>
              </a:solidFill>
            </a:endParaRPr>
          </a:p>
          <a:p>
            <a:r>
              <a:rPr lang="nb-NO" sz="1800" dirty="0">
                <a:solidFill>
                  <a:srgbClr val="666666"/>
                </a:solidFill>
              </a:rPr>
              <a:t>Epost: </a:t>
            </a:r>
            <a:r>
              <a:rPr lang="nb-NO" sz="1800" dirty="0">
                <a:hlinkClick r:id="rId2"/>
              </a:rPr>
              <a:t>imr@a-2.no</a:t>
            </a:r>
            <a:r>
              <a:rPr lang="nb-NO" sz="1800" dirty="0"/>
              <a:t> / Mobil: +47 93841638</a:t>
            </a:r>
          </a:p>
        </p:txBody>
      </p:sp>
      <p:sp>
        <p:nvSpPr>
          <p:cNvPr id="4" name="Plassholder for lysbildenummer 3">
            <a:extLst>
              <a:ext uri="{FF2B5EF4-FFF2-40B4-BE49-F238E27FC236}">
                <a16:creationId xmlns:a16="http://schemas.microsoft.com/office/drawing/2014/main" id="{874AB8F1-CEB8-4E4D-9A7D-077C96BEBA25}"/>
              </a:ext>
            </a:extLst>
          </p:cNvPr>
          <p:cNvSpPr>
            <a:spLocks noGrp="1"/>
          </p:cNvSpPr>
          <p:nvPr>
            <p:ph type="sldNum" sz="quarter" idx="11"/>
          </p:nvPr>
        </p:nvSpPr>
        <p:spPr/>
        <p:txBody>
          <a:bodyPr/>
          <a:lstStyle/>
          <a:p>
            <a:fld id="{3CED5BB2-809D-4F39-9237-A1EA58802404}" type="slidenum">
              <a:rPr lang="en-US" smtClean="0"/>
              <a:pPr/>
              <a:t>1</a:t>
            </a:fld>
            <a:endParaRPr lang="en-US"/>
          </a:p>
        </p:txBody>
      </p:sp>
    </p:spTree>
    <p:extLst>
      <p:ext uri="{BB962C8B-B14F-4D97-AF65-F5344CB8AC3E}">
        <p14:creationId xmlns:p14="http://schemas.microsoft.com/office/powerpoint/2010/main" val="12634568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ssholder for innhold 5">
            <a:extLst>
              <a:ext uri="{FF2B5EF4-FFF2-40B4-BE49-F238E27FC236}">
                <a16:creationId xmlns:a16="http://schemas.microsoft.com/office/drawing/2014/main" id="{A3DD6F8B-EC16-43C0-9918-BDA71C60FB51}"/>
              </a:ext>
            </a:extLst>
          </p:cNvPr>
          <p:cNvSpPr>
            <a:spLocks noGrp="1"/>
          </p:cNvSpPr>
          <p:nvPr>
            <p:ph sz="half" idx="1"/>
          </p:nvPr>
        </p:nvSpPr>
        <p:spPr/>
        <p:txBody>
          <a:bodyPr/>
          <a:lstStyle/>
          <a:p>
            <a:r>
              <a:rPr lang="nb-NO" sz="2800" dirty="0"/>
              <a:t>Hvordan sikre at relevant personell får tilgang til relevant informasjon til riktig tid med riktig brukerkonto, og at denne aktiviteten overvåkes, logges og kontrolleres. </a:t>
            </a:r>
          </a:p>
          <a:p>
            <a:r>
              <a:rPr lang="nb-NO" sz="2800" dirty="0"/>
              <a:t>Viktig at sensitiv informasjon ikke blir kompromittert.</a:t>
            </a:r>
          </a:p>
          <a:p>
            <a:r>
              <a:rPr lang="nb-NO" sz="2800" dirty="0"/>
              <a:t>Enkel og brukervennlig forvaltning for tildeling av tilganger.</a:t>
            </a:r>
          </a:p>
        </p:txBody>
      </p:sp>
      <p:sp>
        <p:nvSpPr>
          <p:cNvPr id="5" name="Tittel 4">
            <a:extLst>
              <a:ext uri="{FF2B5EF4-FFF2-40B4-BE49-F238E27FC236}">
                <a16:creationId xmlns:a16="http://schemas.microsoft.com/office/drawing/2014/main" id="{56593D75-4BF2-4770-920C-081E910FCDB5}"/>
              </a:ext>
            </a:extLst>
          </p:cNvPr>
          <p:cNvSpPr>
            <a:spLocks noGrp="1"/>
          </p:cNvSpPr>
          <p:nvPr>
            <p:ph type="title"/>
          </p:nvPr>
        </p:nvSpPr>
        <p:spPr/>
        <p:txBody>
          <a:bodyPr/>
          <a:lstStyle/>
          <a:p>
            <a:r>
              <a:rPr lang="nb-NO" dirty="0"/>
              <a:t>Identitet og tilgangsstyring (IAM) – </a:t>
            </a:r>
            <a:br>
              <a:rPr lang="nb-NO" dirty="0"/>
            </a:br>
            <a:r>
              <a:rPr lang="nb-NO" dirty="0"/>
              <a:t>Livssyklusen med rettigheter til informasjonssystemer</a:t>
            </a:r>
          </a:p>
        </p:txBody>
      </p:sp>
      <p:sp>
        <p:nvSpPr>
          <p:cNvPr id="4" name="Plassholder for lysbildenummer 3">
            <a:extLst>
              <a:ext uri="{FF2B5EF4-FFF2-40B4-BE49-F238E27FC236}">
                <a16:creationId xmlns:a16="http://schemas.microsoft.com/office/drawing/2014/main" id="{A3F00F4B-01F2-4AFC-8C16-C55C14FF7D53}"/>
              </a:ext>
            </a:extLst>
          </p:cNvPr>
          <p:cNvSpPr>
            <a:spLocks noGrp="1"/>
          </p:cNvSpPr>
          <p:nvPr>
            <p:ph type="sldNum" sz="quarter" idx="11"/>
          </p:nvPr>
        </p:nvSpPr>
        <p:spPr/>
        <p:txBody>
          <a:bodyPr/>
          <a:lstStyle/>
          <a:p>
            <a:fld id="{3CED5BB2-809D-4F39-9237-A1EA58802404}" type="slidenum">
              <a:rPr lang="en-US" smtClean="0"/>
              <a:pPr/>
              <a:t>10</a:t>
            </a:fld>
            <a:endParaRPr lang="en-US"/>
          </a:p>
        </p:txBody>
      </p:sp>
      <p:pic>
        <p:nvPicPr>
          <p:cNvPr id="11" name="Plassholder for innhold 10">
            <a:extLst>
              <a:ext uri="{FF2B5EF4-FFF2-40B4-BE49-F238E27FC236}">
                <a16:creationId xmlns:a16="http://schemas.microsoft.com/office/drawing/2014/main" id="{CC8B4F54-020A-4F2F-ABAB-5DE51E342BA2}"/>
              </a:ext>
            </a:extLst>
          </p:cNvPr>
          <p:cNvPicPr>
            <a:picLocks noGrp="1" noChangeAspect="1"/>
          </p:cNvPicPr>
          <p:nvPr>
            <p:ph sz="half" idx="2"/>
          </p:nvPr>
        </p:nvPicPr>
        <p:blipFill>
          <a:blip r:embed="rId2"/>
          <a:stretch>
            <a:fillRect/>
          </a:stretch>
        </p:blipFill>
        <p:spPr>
          <a:xfrm>
            <a:off x="5970790" y="1618637"/>
            <a:ext cx="5644948" cy="4705964"/>
          </a:xfrm>
          <a:prstGeom prst="rect">
            <a:avLst/>
          </a:prstGeom>
        </p:spPr>
      </p:pic>
    </p:spTree>
    <p:extLst>
      <p:ext uri="{BB962C8B-B14F-4D97-AF65-F5344CB8AC3E}">
        <p14:creationId xmlns:p14="http://schemas.microsoft.com/office/powerpoint/2010/main" val="38908722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035D92FF-2EB7-47AB-A4C7-0DDDC1271C7F}"/>
              </a:ext>
            </a:extLst>
          </p:cNvPr>
          <p:cNvSpPr>
            <a:spLocks noGrp="1"/>
          </p:cNvSpPr>
          <p:nvPr>
            <p:ph sz="half" idx="1"/>
          </p:nvPr>
        </p:nvSpPr>
        <p:spPr/>
        <p:txBody>
          <a:bodyPr/>
          <a:lstStyle/>
          <a:p>
            <a:r>
              <a:rPr lang="nb-NO" sz="2800" dirty="0"/>
              <a:t>Privilegerte tilganger er ekstraordinære rettigheter som har betydelig høyere sikkerhetsrisiko sammenlignet med ordinær sluttbrukertilgang.</a:t>
            </a:r>
          </a:p>
          <a:p>
            <a:r>
              <a:rPr lang="nb-NO" sz="2800" dirty="0"/>
              <a:t>Handlinger utført med privilegerte tilganger skal være entydig sporbart tilbake til person med gitt identitet og knytning til gitt rolle i arbeidsforholdet.</a:t>
            </a:r>
          </a:p>
          <a:p>
            <a:pPr marL="0" indent="0">
              <a:buNone/>
            </a:pPr>
            <a:endParaRPr lang="nb-NO" sz="2800" dirty="0"/>
          </a:p>
        </p:txBody>
      </p:sp>
      <p:sp>
        <p:nvSpPr>
          <p:cNvPr id="4" name="Tittel 3">
            <a:extLst>
              <a:ext uri="{FF2B5EF4-FFF2-40B4-BE49-F238E27FC236}">
                <a16:creationId xmlns:a16="http://schemas.microsoft.com/office/drawing/2014/main" id="{C40F660C-3553-4B1A-B90C-B34F4108A5F9}"/>
              </a:ext>
            </a:extLst>
          </p:cNvPr>
          <p:cNvSpPr>
            <a:spLocks noGrp="1"/>
          </p:cNvSpPr>
          <p:nvPr>
            <p:ph type="title"/>
          </p:nvPr>
        </p:nvSpPr>
        <p:spPr/>
        <p:txBody>
          <a:bodyPr/>
          <a:lstStyle/>
          <a:p>
            <a:r>
              <a:rPr lang="nb-NO" dirty="0"/>
              <a:t>Identitet og tilgangsstyring (IAM) – </a:t>
            </a:r>
            <a:br>
              <a:rPr lang="nb-NO" dirty="0"/>
            </a:br>
            <a:r>
              <a:rPr lang="nb-NO" dirty="0"/>
              <a:t>Styring av privilegerte konto!</a:t>
            </a:r>
          </a:p>
        </p:txBody>
      </p:sp>
      <p:sp>
        <p:nvSpPr>
          <p:cNvPr id="5" name="Plassholder for lysbildenummer 4">
            <a:extLst>
              <a:ext uri="{FF2B5EF4-FFF2-40B4-BE49-F238E27FC236}">
                <a16:creationId xmlns:a16="http://schemas.microsoft.com/office/drawing/2014/main" id="{8341DCB7-BDB6-4DFF-9500-EF2EF126CE90}"/>
              </a:ext>
            </a:extLst>
          </p:cNvPr>
          <p:cNvSpPr>
            <a:spLocks noGrp="1"/>
          </p:cNvSpPr>
          <p:nvPr>
            <p:ph type="sldNum" sz="quarter" idx="11"/>
          </p:nvPr>
        </p:nvSpPr>
        <p:spPr/>
        <p:txBody>
          <a:bodyPr/>
          <a:lstStyle/>
          <a:p>
            <a:fld id="{3CED5BB2-809D-4F39-9237-A1EA58802404}" type="slidenum">
              <a:rPr lang="en-US" smtClean="0"/>
              <a:pPr/>
              <a:t>11</a:t>
            </a:fld>
            <a:endParaRPr lang="en-US"/>
          </a:p>
        </p:txBody>
      </p:sp>
      <p:pic>
        <p:nvPicPr>
          <p:cNvPr id="9" name="Plassholder for innhold 8">
            <a:extLst>
              <a:ext uri="{FF2B5EF4-FFF2-40B4-BE49-F238E27FC236}">
                <a16:creationId xmlns:a16="http://schemas.microsoft.com/office/drawing/2014/main" id="{BD917D1C-C654-4B89-8DD1-2D9AA94052E7}"/>
              </a:ext>
            </a:extLst>
          </p:cNvPr>
          <p:cNvPicPr>
            <a:picLocks noGrp="1" noChangeAspect="1"/>
          </p:cNvPicPr>
          <p:nvPr>
            <p:ph sz="half" idx="2"/>
          </p:nvPr>
        </p:nvPicPr>
        <p:blipFill>
          <a:blip r:embed="rId2"/>
          <a:stretch>
            <a:fillRect/>
          </a:stretch>
        </p:blipFill>
        <p:spPr>
          <a:xfrm>
            <a:off x="6015673" y="1368301"/>
            <a:ext cx="5696951" cy="5373067"/>
          </a:xfrm>
          <a:prstGeom prst="rect">
            <a:avLst/>
          </a:prstGeom>
        </p:spPr>
      </p:pic>
    </p:spTree>
    <p:extLst>
      <p:ext uri="{BB962C8B-B14F-4D97-AF65-F5344CB8AC3E}">
        <p14:creationId xmlns:p14="http://schemas.microsoft.com/office/powerpoint/2010/main" val="36398784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ssholder for innhold 5">
            <a:extLst>
              <a:ext uri="{FF2B5EF4-FFF2-40B4-BE49-F238E27FC236}">
                <a16:creationId xmlns:a16="http://schemas.microsoft.com/office/drawing/2014/main" id="{197F0822-EE0A-480D-A5CA-E70951583DD1}"/>
              </a:ext>
            </a:extLst>
          </p:cNvPr>
          <p:cNvPicPr>
            <a:picLocks noGrp="1" noChangeAspect="1"/>
          </p:cNvPicPr>
          <p:nvPr>
            <p:ph sz="half" idx="2"/>
          </p:nvPr>
        </p:nvPicPr>
        <p:blipFill>
          <a:blip r:embed="rId2"/>
          <a:stretch>
            <a:fillRect/>
          </a:stretch>
        </p:blipFill>
        <p:spPr>
          <a:xfrm>
            <a:off x="5879976" y="274639"/>
            <a:ext cx="6696744" cy="6178698"/>
          </a:xfrm>
          <a:prstGeom prst="rect">
            <a:avLst/>
          </a:prstGeom>
        </p:spPr>
      </p:pic>
      <p:sp>
        <p:nvSpPr>
          <p:cNvPr id="2" name="Plassholder for innhold 1">
            <a:extLst>
              <a:ext uri="{FF2B5EF4-FFF2-40B4-BE49-F238E27FC236}">
                <a16:creationId xmlns:a16="http://schemas.microsoft.com/office/drawing/2014/main" id="{A5982EF4-EE5B-4CD7-B4D1-D586970947BB}"/>
              </a:ext>
            </a:extLst>
          </p:cNvPr>
          <p:cNvSpPr>
            <a:spLocks noGrp="1"/>
          </p:cNvSpPr>
          <p:nvPr>
            <p:ph sz="half" idx="1"/>
          </p:nvPr>
        </p:nvSpPr>
        <p:spPr>
          <a:xfrm>
            <a:off x="576000" y="1600203"/>
            <a:ext cx="5880040" cy="4525963"/>
          </a:xfrm>
        </p:spPr>
        <p:txBody>
          <a:bodyPr/>
          <a:lstStyle/>
          <a:p>
            <a:r>
              <a:rPr lang="nb-NO" sz="2400" b="1" dirty="0">
                <a:latin typeface="Calibri" panose="020F0502020204030204" pitchFamily="34" charset="0"/>
              </a:rPr>
              <a:t>Passordhvelv </a:t>
            </a:r>
            <a:r>
              <a:rPr lang="nb-NO" sz="2400" dirty="0">
                <a:latin typeface="Calibri" panose="020F0502020204030204" pitchFamily="34" charset="0"/>
              </a:rPr>
              <a:t>– Er det løsningen?</a:t>
            </a:r>
          </a:p>
          <a:p>
            <a:endParaRPr lang="nb-NO" sz="2400" dirty="0">
              <a:latin typeface="Calibri" panose="020F0502020204030204" pitchFamily="34" charset="0"/>
            </a:endParaRPr>
          </a:p>
          <a:p>
            <a:r>
              <a:rPr lang="nb-NO" sz="2400" dirty="0">
                <a:latin typeface="Calibri" panose="020F0502020204030204" pitchFamily="34" charset="0"/>
              </a:rPr>
              <a:t>Automatisk passord rotasjon?</a:t>
            </a:r>
          </a:p>
          <a:p>
            <a:endParaRPr lang="nb-NO" sz="2400" dirty="0">
              <a:latin typeface="Calibri" panose="020F0502020204030204" pitchFamily="34" charset="0"/>
            </a:endParaRPr>
          </a:p>
          <a:p>
            <a:r>
              <a:rPr lang="nb-NO" sz="2400" dirty="0">
                <a:latin typeface="Calibri" panose="020F0502020204030204" pitchFamily="34" charset="0"/>
              </a:rPr>
              <a:t>Logging og sesjonsopptak?</a:t>
            </a:r>
          </a:p>
          <a:p>
            <a:endParaRPr lang="nb-NO" sz="2400" dirty="0">
              <a:latin typeface="Calibri" panose="020F0502020204030204" pitchFamily="34" charset="0"/>
            </a:endParaRPr>
          </a:p>
          <a:p>
            <a:r>
              <a:rPr lang="nb-NO" sz="2400" dirty="0"/>
              <a:t>Felles løsning og inngangsportal for drift?</a:t>
            </a:r>
          </a:p>
          <a:p>
            <a:endParaRPr lang="nb-NO" sz="2400" dirty="0"/>
          </a:p>
          <a:p>
            <a:r>
              <a:rPr lang="nb-NO" sz="2400" dirty="0"/>
              <a:t>Etablere egnet infrastruktur for PAM?</a:t>
            </a:r>
          </a:p>
        </p:txBody>
      </p:sp>
      <p:sp>
        <p:nvSpPr>
          <p:cNvPr id="4" name="Tittel 3">
            <a:extLst>
              <a:ext uri="{FF2B5EF4-FFF2-40B4-BE49-F238E27FC236}">
                <a16:creationId xmlns:a16="http://schemas.microsoft.com/office/drawing/2014/main" id="{192F982E-9A40-4973-8D10-AA13283695A0}"/>
              </a:ext>
            </a:extLst>
          </p:cNvPr>
          <p:cNvSpPr>
            <a:spLocks noGrp="1"/>
          </p:cNvSpPr>
          <p:nvPr>
            <p:ph type="title"/>
          </p:nvPr>
        </p:nvSpPr>
        <p:spPr/>
        <p:txBody>
          <a:bodyPr/>
          <a:lstStyle/>
          <a:p>
            <a:r>
              <a:rPr lang="nb-NO" dirty="0"/>
              <a:t>Privilegert tilgangsstyring (PAM)</a:t>
            </a:r>
          </a:p>
        </p:txBody>
      </p:sp>
      <p:sp>
        <p:nvSpPr>
          <p:cNvPr id="5" name="Plassholder for lysbildenummer 4">
            <a:extLst>
              <a:ext uri="{FF2B5EF4-FFF2-40B4-BE49-F238E27FC236}">
                <a16:creationId xmlns:a16="http://schemas.microsoft.com/office/drawing/2014/main" id="{F69EE391-44ED-4E45-A65E-69AE5FDEB263}"/>
              </a:ext>
            </a:extLst>
          </p:cNvPr>
          <p:cNvSpPr>
            <a:spLocks noGrp="1"/>
          </p:cNvSpPr>
          <p:nvPr>
            <p:ph type="sldNum" sz="quarter" idx="11"/>
          </p:nvPr>
        </p:nvSpPr>
        <p:spPr/>
        <p:txBody>
          <a:bodyPr/>
          <a:lstStyle/>
          <a:p>
            <a:fld id="{3CED5BB2-809D-4F39-9237-A1EA58802404}" type="slidenum">
              <a:rPr lang="en-US" smtClean="0"/>
              <a:pPr/>
              <a:t>12</a:t>
            </a:fld>
            <a:endParaRPr lang="en-US"/>
          </a:p>
        </p:txBody>
      </p:sp>
    </p:spTree>
    <p:extLst>
      <p:ext uri="{BB962C8B-B14F-4D97-AF65-F5344CB8AC3E}">
        <p14:creationId xmlns:p14="http://schemas.microsoft.com/office/powerpoint/2010/main" val="38888198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ssholder for innhold 5">
            <a:extLst>
              <a:ext uri="{FF2B5EF4-FFF2-40B4-BE49-F238E27FC236}">
                <a16:creationId xmlns:a16="http://schemas.microsoft.com/office/drawing/2014/main" id="{197F0822-EE0A-480D-A5CA-E70951583DD1}"/>
              </a:ext>
            </a:extLst>
          </p:cNvPr>
          <p:cNvPicPr>
            <a:picLocks noGrp="1" noChangeAspect="1"/>
          </p:cNvPicPr>
          <p:nvPr>
            <p:ph sz="half" idx="2"/>
          </p:nvPr>
        </p:nvPicPr>
        <p:blipFill>
          <a:blip r:embed="rId2"/>
          <a:stretch>
            <a:fillRect/>
          </a:stretch>
        </p:blipFill>
        <p:spPr>
          <a:xfrm>
            <a:off x="5879976" y="274639"/>
            <a:ext cx="6696744" cy="6178698"/>
          </a:xfrm>
          <a:prstGeom prst="rect">
            <a:avLst/>
          </a:prstGeom>
        </p:spPr>
      </p:pic>
      <p:sp>
        <p:nvSpPr>
          <p:cNvPr id="2" name="Plassholder for innhold 1">
            <a:extLst>
              <a:ext uri="{FF2B5EF4-FFF2-40B4-BE49-F238E27FC236}">
                <a16:creationId xmlns:a16="http://schemas.microsoft.com/office/drawing/2014/main" id="{A5982EF4-EE5B-4CD7-B4D1-D586970947BB}"/>
              </a:ext>
            </a:extLst>
          </p:cNvPr>
          <p:cNvSpPr>
            <a:spLocks noGrp="1"/>
          </p:cNvSpPr>
          <p:nvPr>
            <p:ph sz="half" idx="1"/>
          </p:nvPr>
        </p:nvSpPr>
        <p:spPr>
          <a:xfrm>
            <a:off x="576000" y="1600203"/>
            <a:ext cx="5880040" cy="4525963"/>
          </a:xfrm>
        </p:spPr>
        <p:txBody>
          <a:bodyPr/>
          <a:lstStyle/>
          <a:p>
            <a:endParaRPr lang="nb-NO" sz="2400" dirty="0"/>
          </a:p>
          <a:p>
            <a:r>
              <a:rPr lang="nb-NO" sz="2400" dirty="0"/>
              <a:t>Etablere helhetlig eierskap til driftsløsning?</a:t>
            </a:r>
          </a:p>
          <a:p>
            <a:endParaRPr lang="nb-NO" sz="2400" dirty="0"/>
          </a:p>
          <a:p>
            <a:r>
              <a:rPr lang="nb-NO" sz="2400" dirty="0"/>
              <a:t>Organisere og forbedre prosesser for tildeling, godkjenning og revokering av privilegerte tilganger</a:t>
            </a:r>
          </a:p>
          <a:p>
            <a:endParaRPr lang="nb-NO" sz="2400" dirty="0"/>
          </a:p>
          <a:p>
            <a:r>
              <a:rPr lang="nb-NO" sz="2400" dirty="0"/>
              <a:t>Etablere rutiner og beste praksis for bruk av privilegerte tilganger</a:t>
            </a:r>
          </a:p>
        </p:txBody>
      </p:sp>
      <p:sp>
        <p:nvSpPr>
          <p:cNvPr id="4" name="Tittel 3">
            <a:extLst>
              <a:ext uri="{FF2B5EF4-FFF2-40B4-BE49-F238E27FC236}">
                <a16:creationId xmlns:a16="http://schemas.microsoft.com/office/drawing/2014/main" id="{192F982E-9A40-4973-8D10-AA13283695A0}"/>
              </a:ext>
            </a:extLst>
          </p:cNvPr>
          <p:cNvSpPr>
            <a:spLocks noGrp="1"/>
          </p:cNvSpPr>
          <p:nvPr>
            <p:ph type="title"/>
          </p:nvPr>
        </p:nvSpPr>
        <p:spPr/>
        <p:txBody>
          <a:bodyPr/>
          <a:lstStyle/>
          <a:p>
            <a:r>
              <a:rPr lang="nb-NO" dirty="0"/>
              <a:t>Privilegert tilgangsstyring (PAM)</a:t>
            </a:r>
          </a:p>
        </p:txBody>
      </p:sp>
      <p:sp>
        <p:nvSpPr>
          <p:cNvPr id="5" name="Plassholder for lysbildenummer 4">
            <a:extLst>
              <a:ext uri="{FF2B5EF4-FFF2-40B4-BE49-F238E27FC236}">
                <a16:creationId xmlns:a16="http://schemas.microsoft.com/office/drawing/2014/main" id="{F69EE391-44ED-4E45-A65E-69AE5FDEB263}"/>
              </a:ext>
            </a:extLst>
          </p:cNvPr>
          <p:cNvSpPr>
            <a:spLocks noGrp="1"/>
          </p:cNvSpPr>
          <p:nvPr>
            <p:ph type="sldNum" sz="quarter" idx="11"/>
          </p:nvPr>
        </p:nvSpPr>
        <p:spPr/>
        <p:txBody>
          <a:bodyPr/>
          <a:lstStyle/>
          <a:p>
            <a:fld id="{3CED5BB2-809D-4F39-9237-A1EA58802404}" type="slidenum">
              <a:rPr lang="en-US" smtClean="0"/>
              <a:pPr/>
              <a:t>13</a:t>
            </a:fld>
            <a:endParaRPr lang="en-US"/>
          </a:p>
        </p:txBody>
      </p:sp>
    </p:spTree>
    <p:extLst>
      <p:ext uri="{BB962C8B-B14F-4D97-AF65-F5344CB8AC3E}">
        <p14:creationId xmlns:p14="http://schemas.microsoft.com/office/powerpoint/2010/main" val="6496073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00C83725-F2C1-48C0-B5E7-DEFF27302BB5}"/>
              </a:ext>
            </a:extLst>
          </p:cNvPr>
          <p:cNvSpPr>
            <a:spLocks noGrp="1"/>
          </p:cNvSpPr>
          <p:nvPr>
            <p:ph sz="half" idx="1"/>
          </p:nvPr>
        </p:nvSpPr>
        <p:spPr>
          <a:xfrm>
            <a:off x="576000" y="1600203"/>
            <a:ext cx="5880040" cy="4525963"/>
          </a:xfrm>
        </p:spPr>
        <p:txBody>
          <a:bodyPr/>
          <a:lstStyle/>
          <a:p>
            <a:r>
              <a:rPr lang="nb-NO" sz="3200" dirty="0"/>
              <a:t>Forvaltning av privilegerte tilganger er stort fagområde, som både omfatter selve PAM-produktet med omkringliggende infrastrukturkomponenter, kombinert med prosesser/rutiner nødvendig for å tilby helhetlig sikkerhetsløsning</a:t>
            </a:r>
          </a:p>
          <a:p>
            <a:endParaRPr lang="nb-NO" sz="3200" dirty="0"/>
          </a:p>
        </p:txBody>
      </p:sp>
      <p:pic>
        <p:nvPicPr>
          <p:cNvPr id="6" name="Plassholder for innhold 5">
            <a:extLst>
              <a:ext uri="{FF2B5EF4-FFF2-40B4-BE49-F238E27FC236}">
                <a16:creationId xmlns:a16="http://schemas.microsoft.com/office/drawing/2014/main" id="{6FE90C0D-A958-4C24-BBD2-1B1FA4067DDC}"/>
              </a:ext>
            </a:extLst>
          </p:cNvPr>
          <p:cNvPicPr>
            <a:picLocks noGrp="1" noChangeAspect="1"/>
          </p:cNvPicPr>
          <p:nvPr>
            <p:ph sz="half" idx="2"/>
          </p:nvPr>
        </p:nvPicPr>
        <p:blipFill>
          <a:blip r:embed="rId2"/>
          <a:stretch>
            <a:fillRect/>
          </a:stretch>
        </p:blipFill>
        <p:spPr>
          <a:xfrm>
            <a:off x="6620325" y="1600200"/>
            <a:ext cx="4606026" cy="4525963"/>
          </a:xfrm>
          <a:prstGeom prst="rect">
            <a:avLst/>
          </a:prstGeom>
        </p:spPr>
      </p:pic>
      <p:sp>
        <p:nvSpPr>
          <p:cNvPr id="4" name="Tittel 3">
            <a:extLst>
              <a:ext uri="{FF2B5EF4-FFF2-40B4-BE49-F238E27FC236}">
                <a16:creationId xmlns:a16="http://schemas.microsoft.com/office/drawing/2014/main" id="{B726B37D-3407-4BD1-AB74-83C66536A54F}"/>
              </a:ext>
            </a:extLst>
          </p:cNvPr>
          <p:cNvSpPr>
            <a:spLocks noGrp="1"/>
          </p:cNvSpPr>
          <p:nvPr>
            <p:ph type="title"/>
          </p:nvPr>
        </p:nvSpPr>
        <p:spPr/>
        <p:txBody>
          <a:bodyPr/>
          <a:lstStyle/>
          <a:p>
            <a:r>
              <a:rPr lang="nb-NO" dirty="0"/>
              <a:t>Privilegert tilgangsstyring med kontohvelv eller JIT?</a:t>
            </a:r>
          </a:p>
        </p:txBody>
      </p:sp>
      <p:sp>
        <p:nvSpPr>
          <p:cNvPr id="5" name="Plassholder for lysbildenummer 4">
            <a:extLst>
              <a:ext uri="{FF2B5EF4-FFF2-40B4-BE49-F238E27FC236}">
                <a16:creationId xmlns:a16="http://schemas.microsoft.com/office/drawing/2014/main" id="{CAF1B873-078C-47F4-89E6-FDCA4C4DF1E6}"/>
              </a:ext>
            </a:extLst>
          </p:cNvPr>
          <p:cNvSpPr>
            <a:spLocks noGrp="1"/>
          </p:cNvSpPr>
          <p:nvPr>
            <p:ph type="sldNum" sz="quarter" idx="11"/>
          </p:nvPr>
        </p:nvSpPr>
        <p:spPr/>
        <p:txBody>
          <a:bodyPr/>
          <a:lstStyle/>
          <a:p>
            <a:fld id="{3CED5BB2-809D-4F39-9237-A1EA58802404}" type="slidenum">
              <a:rPr lang="en-US" smtClean="0"/>
              <a:pPr/>
              <a:t>14</a:t>
            </a:fld>
            <a:endParaRPr lang="en-US"/>
          </a:p>
        </p:txBody>
      </p:sp>
    </p:spTree>
    <p:extLst>
      <p:ext uri="{BB962C8B-B14F-4D97-AF65-F5344CB8AC3E}">
        <p14:creationId xmlns:p14="http://schemas.microsoft.com/office/powerpoint/2010/main" val="23021301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391F51BE-0CD0-4C9E-9D9B-EE257C240F86}"/>
              </a:ext>
            </a:extLst>
          </p:cNvPr>
          <p:cNvSpPr>
            <a:spLocks noGrp="1"/>
          </p:cNvSpPr>
          <p:nvPr>
            <p:ph sz="half" idx="1"/>
          </p:nvPr>
        </p:nvSpPr>
        <p:spPr>
          <a:xfrm>
            <a:off x="576000" y="1600203"/>
            <a:ext cx="6024056" cy="4525963"/>
          </a:xfrm>
        </p:spPr>
        <p:txBody>
          <a:bodyPr/>
          <a:lstStyle/>
          <a:p>
            <a:r>
              <a:rPr lang="nb-NO" sz="2800" dirty="0"/>
              <a:t>Opplæring i henhold til beste praksis</a:t>
            </a:r>
          </a:p>
          <a:p>
            <a:r>
              <a:rPr lang="nb-NO" sz="2800" dirty="0"/>
              <a:t>God forankring og bevisstgjøring</a:t>
            </a:r>
          </a:p>
          <a:p>
            <a:r>
              <a:rPr lang="nb-NO" sz="2800" dirty="0"/>
              <a:t>Policy forvaltning og håndhevelse</a:t>
            </a:r>
          </a:p>
          <a:p>
            <a:r>
              <a:rPr lang="nb-NO" sz="2800" dirty="0"/>
              <a:t>Følge lover og forskrifter</a:t>
            </a:r>
          </a:p>
          <a:p>
            <a:r>
              <a:rPr lang="nb-NO" sz="2800" dirty="0"/>
              <a:t>I henhold til standarder</a:t>
            </a:r>
          </a:p>
          <a:p>
            <a:r>
              <a:rPr lang="nb-NO" sz="2800" dirty="0"/>
              <a:t>Oppføling av brukere med privilegier</a:t>
            </a:r>
          </a:p>
          <a:p>
            <a:r>
              <a:rPr lang="nb-NO" sz="2800" dirty="0"/>
              <a:t>Sesjonsopptak og avspilling</a:t>
            </a:r>
          </a:p>
          <a:p>
            <a:r>
              <a:rPr lang="nb-NO" sz="2800" dirty="0"/>
              <a:t>Revidering (</a:t>
            </a:r>
            <a:r>
              <a:rPr lang="nb-NO" sz="2800" dirty="0" err="1"/>
              <a:t>audit</a:t>
            </a:r>
            <a:r>
              <a:rPr lang="nb-NO" sz="2800" dirty="0"/>
              <a:t>)</a:t>
            </a:r>
          </a:p>
          <a:p>
            <a:r>
              <a:rPr lang="nb-NO" sz="2800" dirty="0"/>
              <a:t>Rapportering (Hvem/hva/når)</a:t>
            </a:r>
          </a:p>
          <a:p>
            <a:endParaRPr lang="nb-NO" sz="2800" dirty="0"/>
          </a:p>
        </p:txBody>
      </p:sp>
      <p:pic>
        <p:nvPicPr>
          <p:cNvPr id="6" name="Plassholder for innhold 5">
            <a:extLst>
              <a:ext uri="{FF2B5EF4-FFF2-40B4-BE49-F238E27FC236}">
                <a16:creationId xmlns:a16="http://schemas.microsoft.com/office/drawing/2014/main" id="{79DB1786-C8FB-42DB-B21E-23F7204094EE}"/>
              </a:ext>
            </a:extLst>
          </p:cNvPr>
          <p:cNvPicPr>
            <a:picLocks noGrp="1" noChangeAspect="1"/>
          </p:cNvPicPr>
          <p:nvPr>
            <p:ph sz="half" idx="2"/>
          </p:nvPr>
        </p:nvPicPr>
        <p:blipFill>
          <a:blip r:embed="rId2"/>
          <a:stretch>
            <a:fillRect/>
          </a:stretch>
        </p:blipFill>
        <p:spPr>
          <a:xfrm>
            <a:off x="6205107" y="1684514"/>
            <a:ext cx="5410894" cy="3832718"/>
          </a:xfrm>
          <a:prstGeom prst="rect">
            <a:avLst/>
          </a:prstGeom>
        </p:spPr>
      </p:pic>
      <p:sp>
        <p:nvSpPr>
          <p:cNvPr id="4" name="Tittel 3">
            <a:extLst>
              <a:ext uri="{FF2B5EF4-FFF2-40B4-BE49-F238E27FC236}">
                <a16:creationId xmlns:a16="http://schemas.microsoft.com/office/drawing/2014/main" id="{79DD221A-23BF-45D1-9CCA-4DC1ACA873EF}"/>
              </a:ext>
            </a:extLst>
          </p:cNvPr>
          <p:cNvSpPr>
            <a:spLocks noGrp="1"/>
          </p:cNvSpPr>
          <p:nvPr>
            <p:ph type="title"/>
          </p:nvPr>
        </p:nvSpPr>
        <p:spPr/>
        <p:txBody>
          <a:bodyPr/>
          <a:lstStyle/>
          <a:p>
            <a:r>
              <a:rPr lang="nb-NO" dirty="0"/>
              <a:t>Styring («</a:t>
            </a:r>
            <a:r>
              <a:rPr lang="nb-NO" dirty="0" err="1"/>
              <a:t>Governance</a:t>
            </a:r>
            <a:r>
              <a:rPr lang="nb-NO" dirty="0"/>
              <a:t>») av privilegerte tilganger</a:t>
            </a:r>
          </a:p>
        </p:txBody>
      </p:sp>
      <p:sp>
        <p:nvSpPr>
          <p:cNvPr id="5" name="Plassholder for lysbildenummer 4">
            <a:extLst>
              <a:ext uri="{FF2B5EF4-FFF2-40B4-BE49-F238E27FC236}">
                <a16:creationId xmlns:a16="http://schemas.microsoft.com/office/drawing/2014/main" id="{63BE7E60-A3D2-479C-A1CF-4DD7D41539D7}"/>
              </a:ext>
            </a:extLst>
          </p:cNvPr>
          <p:cNvSpPr>
            <a:spLocks noGrp="1"/>
          </p:cNvSpPr>
          <p:nvPr>
            <p:ph type="sldNum" sz="quarter" idx="11"/>
          </p:nvPr>
        </p:nvSpPr>
        <p:spPr/>
        <p:txBody>
          <a:bodyPr/>
          <a:lstStyle/>
          <a:p>
            <a:fld id="{3CED5BB2-809D-4F39-9237-A1EA58802404}" type="slidenum">
              <a:rPr lang="en-US" smtClean="0"/>
              <a:pPr/>
              <a:t>15</a:t>
            </a:fld>
            <a:endParaRPr lang="en-US"/>
          </a:p>
        </p:txBody>
      </p:sp>
    </p:spTree>
    <p:extLst>
      <p:ext uri="{BB962C8B-B14F-4D97-AF65-F5344CB8AC3E}">
        <p14:creationId xmlns:p14="http://schemas.microsoft.com/office/powerpoint/2010/main" val="19881330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ssholder for innhold 5">
            <a:extLst>
              <a:ext uri="{FF2B5EF4-FFF2-40B4-BE49-F238E27FC236}">
                <a16:creationId xmlns:a16="http://schemas.microsoft.com/office/drawing/2014/main" id="{151CE598-03D7-439F-B858-B5E050C78FBA}"/>
              </a:ext>
            </a:extLst>
          </p:cNvPr>
          <p:cNvSpPr>
            <a:spLocks noGrp="1"/>
          </p:cNvSpPr>
          <p:nvPr>
            <p:ph idx="1"/>
          </p:nvPr>
        </p:nvSpPr>
        <p:spPr/>
        <p:txBody>
          <a:bodyPr/>
          <a:lstStyle/>
          <a:p>
            <a:r>
              <a:rPr lang="nb-NO" b="1" dirty="0">
                <a:latin typeface="Calibri" panose="020F0502020204030204" pitchFamily="34" charset="0"/>
              </a:rPr>
              <a:t>Formålet</a:t>
            </a:r>
            <a:r>
              <a:rPr lang="nb-NO" dirty="0">
                <a:latin typeface="Calibri" panose="020F0502020204030204" pitchFamily="34" charset="0"/>
              </a:rPr>
              <a:t> med PAM kan kun oppnås når gode prosesser og praksis blir håndhevet i organisasjonen med god støtte fra effektive PAM-produkt.</a:t>
            </a:r>
          </a:p>
          <a:p>
            <a:r>
              <a:rPr lang="nb-NO" sz="1000" dirty="0">
                <a:latin typeface="Calibri" panose="020F0502020204030204" pitchFamily="34" charset="0"/>
              </a:rPr>
              <a:t> </a:t>
            </a:r>
          </a:p>
          <a:p>
            <a:r>
              <a:rPr lang="nb-NO" b="1" dirty="0">
                <a:latin typeface="Calibri" panose="020F0502020204030204" pitchFamily="34" charset="0"/>
              </a:rPr>
              <a:t>Oppnådd verdi</a:t>
            </a:r>
            <a:r>
              <a:rPr lang="nb-NO" dirty="0">
                <a:latin typeface="Calibri" panose="020F0502020204030204" pitchFamily="34" charset="0"/>
              </a:rPr>
              <a:t>: Kun gjennom automatisering, delegering, økt pålitelighet og integrasjon med andre verktøy i virksomheten som ITSM, </a:t>
            </a:r>
            <a:r>
              <a:rPr lang="nb-NO" dirty="0" err="1">
                <a:latin typeface="Calibri" panose="020F0502020204030204" pitchFamily="34" charset="0"/>
              </a:rPr>
              <a:t>IdM</a:t>
            </a:r>
            <a:r>
              <a:rPr lang="nb-NO" dirty="0">
                <a:latin typeface="Calibri" panose="020F0502020204030204" pitchFamily="34" charset="0"/>
              </a:rPr>
              <a:t>, autorisering  </a:t>
            </a:r>
            <a:r>
              <a:rPr lang="nb-NO" dirty="0" err="1">
                <a:latin typeface="Calibri" panose="020F0502020204030204" pitchFamily="34" charset="0"/>
              </a:rPr>
              <a:t>osv</a:t>
            </a:r>
            <a:r>
              <a:rPr lang="nb-NO" dirty="0">
                <a:latin typeface="Calibri" panose="020F0502020204030204" pitchFamily="34" charset="0"/>
              </a:rPr>
              <a:t> </a:t>
            </a:r>
          </a:p>
          <a:p>
            <a:endParaRPr lang="nb-NO" sz="1000" dirty="0">
              <a:latin typeface="Calibri" panose="020F0502020204030204" pitchFamily="34" charset="0"/>
            </a:endParaRPr>
          </a:p>
          <a:p>
            <a:r>
              <a:rPr lang="nb-NO" sz="2800" b="1" dirty="0"/>
              <a:t>Utfordring</a:t>
            </a:r>
            <a:r>
              <a:rPr lang="nb-NO" sz="2800" dirty="0"/>
              <a:t>: Fullstendig oppdagelse og forvaltning av privilegerte tilganger er en stor utfordring. Er det bedre med JIT enn kontohvelv? </a:t>
            </a:r>
          </a:p>
          <a:p>
            <a:endParaRPr lang="nb-NO" dirty="0"/>
          </a:p>
          <a:p>
            <a:r>
              <a:rPr lang="nb-NO" dirty="0"/>
              <a:t>Det å administrere risiko for privilegerte tilganger er nesten umulig uten spesialisert PAM produkt, men innføring av PAM produkt medfører økt flate for potensielle angrep. PAM medfører at selve sikkerhetsrisikoen kan blir redusert! </a:t>
            </a:r>
          </a:p>
          <a:p>
            <a:endParaRPr lang="nb-NO" sz="2800" dirty="0"/>
          </a:p>
        </p:txBody>
      </p:sp>
      <p:sp>
        <p:nvSpPr>
          <p:cNvPr id="4" name="Tittel 3">
            <a:extLst>
              <a:ext uri="{FF2B5EF4-FFF2-40B4-BE49-F238E27FC236}">
                <a16:creationId xmlns:a16="http://schemas.microsoft.com/office/drawing/2014/main" id="{E62A09DF-EFC2-4431-8ADE-1D0BA79F0114}"/>
              </a:ext>
            </a:extLst>
          </p:cNvPr>
          <p:cNvSpPr>
            <a:spLocks noGrp="1"/>
          </p:cNvSpPr>
          <p:nvPr>
            <p:ph type="title"/>
          </p:nvPr>
        </p:nvSpPr>
        <p:spPr/>
        <p:txBody>
          <a:bodyPr/>
          <a:lstStyle/>
          <a:p>
            <a:r>
              <a:rPr lang="nb-NO" dirty="0"/>
              <a:t>PAM praksis/ </a:t>
            </a:r>
            <a:r>
              <a:rPr lang="nb-NO" dirty="0" err="1"/>
              <a:t>Governance</a:t>
            </a:r>
            <a:endParaRPr lang="nb-NO" dirty="0"/>
          </a:p>
        </p:txBody>
      </p:sp>
      <p:sp>
        <p:nvSpPr>
          <p:cNvPr id="5" name="Plassholder for lysbildenummer 4">
            <a:extLst>
              <a:ext uri="{FF2B5EF4-FFF2-40B4-BE49-F238E27FC236}">
                <a16:creationId xmlns:a16="http://schemas.microsoft.com/office/drawing/2014/main" id="{E54A13B4-C59F-415B-8B8F-5B09CDEC6145}"/>
              </a:ext>
            </a:extLst>
          </p:cNvPr>
          <p:cNvSpPr>
            <a:spLocks noGrp="1"/>
          </p:cNvSpPr>
          <p:nvPr>
            <p:ph type="sldNum" sz="quarter" idx="11"/>
          </p:nvPr>
        </p:nvSpPr>
        <p:spPr/>
        <p:txBody>
          <a:bodyPr/>
          <a:lstStyle/>
          <a:p>
            <a:fld id="{3CED5BB2-809D-4F39-9237-A1EA58802404}" type="slidenum">
              <a:rPr lang="en-US" smtClean="0"/>
              <a:pPr/>
              <a:t>16</a:t>
            </a:fld>
            <a:endParaRPr lang="en-US"/>
          </a:p>
        </p:txBody>
      </p:sp>
    </p:spTree>
    <p:extLst>
      <p:ext uri="{BB962C8B-B14F-4D97-AF65-F5344CB8AC3E}">
        <p14:creationId xmlns:p14="http://schemas.microsoft.com/office/powerpoint/2010/main" val="11058429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ssholder for innhold 5">
            <a:extLst>
              <a:ext uri="{FF2B5EF4-FFF2-40B4-BE49-F238E27FC236}">
                <a16:creationId xmlns:a16="http://schemas.microsoft.com/office/drawing/2014/main" id="{151CE598-03D7-439F-B858-B5E050C78FBA}"/>
              </a:ext>
            </a:extLst>
          </p:cNvPr>
          <p:cNvSpPr>
            <a:spLocks noGrp="1"/>
          </p:cNvSpPr>
          <p:nvPr>
            <p:ph idx="1"/>
          </p:nvPr>
        </p:nvSpPr>
        <p:spPr/>
        <p:txBody>
          <a:bodyPr/>
          <a:lstStyle/>
          <a:p>
            <a:r>
              <a:rPr lang="nb-NO" sz="2800" dirty="0"/>
              <a:t>Ledelsen bør bygge opp en moden PAM praksis som fokuserer på organisasjon/medarbeidere og  prosesser. </a:t>
            </a:r>
          </a:p>
          <a:p>
            <a:endParaRPr lang="nb-NO" sz="800" dirty="0"/>
          </a:p>
          <a:p>
            <a:pPr marL="342900" indent="-342900" fontAlgn="ctr">
              <a:buFont typeface="Arial" panose="020B0604020202020204" pitchFamily="34" charset="0"/>
              <a:buChar char="•"/>
            </a:pPr>
            <a:r>
              <a:rPr lang="nb-NO" sz="2000" dirty="0"/>
              <a:t>Krever mye innsats fra medarbeidere og de prosesser de følger for å adressere PAM utfordringen</a:t>
            </a:r>
          </a:p>
          <a:p>
            <a:pPr marL="342900" indent="-342900" fontAlgn="ctr">
              <a:buFont typeface="Arial" panose="020B0604020202020204" pitchFamily="34" charset="0"/>
              <a:buChar char="•"/>
            </a:pPr>
            <a:endParaRPr lang="nb-NO" sz="1050" dirty="0"/>
          </a:p>
          <a:p>
            <a:pPr marL="342900" indent="-342900" fontAlgn="ctr">
              <a:buFont typeface="Arial" panose="020B0604020202020204" pitchFamily="34" charset="0"/>
              <a:buChar char="•"/>
            </a:pPr>
            <a:r>
              <a:rPr lang="nb-NO" sz="2000" dirty="0"/>
              <a:t>Viktig å få etablert prosesser og prosedyrer som adresserer PAM risiko</a:t>
            </a:r>
          </a:p>
          <a:p>
            <a:pPr marL="342900" indent="-342900" fontAlgn="ctr">
              <a:buFont typeface="Arial" panose="020B0604020202020204" pitchFamily="34" charset="0"/>
              <a:buChar char="•"/>
            </a:pPr>
            <a:endParaRPr lang="nb-NO" sz="800" dirty="0"/>
          </a:p>
          <a:p>
            <a:pPr marL="342900" indent="-342900" fontAlgn="ctr">
              <a:buFont typeface="Arial" panose="020B0604020202020204" pitchFamily="34" charset="0"/>
              <a:buChar char="•"/>
            </a:pPr>
            <a:r>
              <a:rPr lang="nb-NO" sz="2000" dirty="0"/>
              <a:t>Viktig å få etablert prosesser for å identifiserer alle privilegerte brukerkonti og eiere av disse i hele IKT infrastrukturen.</a:t>
            </a:r>
          </a:p>
          <a:p>
            <a:pPr marL="342900" indent="-342900" fontAlgn="ctr">
              <a:buFont typeface="Arial" panose="020B0604020202020204" pitchFamily="34" charset="0"/>
              <a:buChar char="•"/>
            </a:pPr>
            <a:endParaRPr lang="nb-NO" sz="800" dirty="0"/>
          </a:p>
          <a:p>
            <a:pPr marL="342900" indent="-342900" fontAlgn="ctr">
              <a:buFont typeface="Arial" panose="020B0604020202020204" pitchFamily="34" charset="0"/>
              <a:buChar char="•"/>
            </a:pPr>
            <a:r>
              <a:rPr lang="nb-NO" sz="2000" dirty="0"/>
              <a:t>Anskaffet og installert PAM produkt skal implementeres for å </a:t>
            </a:r>
            <a:r>
              <a:rPr lang="nb-NO" sz="2000" b="1" dirty="0"/>
              <a:t>understøtte</a:t>
            </a:r>
            <a:r>
              <a:rPr lang="nb-NO" sz="2000" dirty="0"/>
              <a:t> etablerte prosesser og prosedyrer</a:t>
            </a:r>
          </a:p>
          <a:p>
            <a:pPr marL="342900" indent="-342900" fontAlgn="ctr">
              <a:buFont typeface="Arial" panose="020B0604020202020204" pitchFamily="34" charset="0"/>
              <a:buChar char="•"/>
            </a:pPr>
            <a:endParaRPr lang="nb-NO" sz="800" dirty="0"/>
          </a:p>
          <a:p>
            <a:pPr marL="342900" indent="-342900" fontAlgn="ctr">
              <a:buFont typeface="Arial" panose="020B0604020202020204" pitchFamily="34" charset="0"/>
              <a:buChar char="•"/>
            </a:pPr>
            <a:r>
              <a:rPr lang="nb-NO" sz="2000" b="1" dirty="0"/>
              <a:t>Forventningsstyring</a:t>
            </a:r>
            <a:r>
              <a:rPr lang="nb-NO" sz="2000" dirty="0"/>
              <a:t>: PAM produkt er ikke noe magisk erstatning for klar PAM visjon, praksis og prosesser!!!!</a:t>
            </a:r>
          </a:p>
        </p:txBody>
      </p:sp>
      <p:sp>
        <p:nvSpPr>
          <p:cNvPr id="4" name="Tittel 3">
            <a:extLst>
              <a:ext uri="{FF2B5EF4-FFF2-40B4-BE49-F238E27FC236}">
                <a16:creationId xmlns:a16="http://schemas.microsoft.com/office/drawing/2014/main" id="{E62A09DF-EFC2-4431-8ADE-1D0BA79F0114}"/>
              </a:ext>
            </a:extLst>
          </p:cNvPr>
          <p:cNvSpPr>
            <a:spLocks noGrp="1"/>
          </p:cNvSpPr>
          <p:nvPr>
            <p:ph type="title"/>
          </p:nvPr>
        </p:nvSpPr>
        <p:spPr/>
        <p:txBody>
          <a:bodyPr/>
          <a:lstStyle/>
          <a:p>
            <a:r>
              <a:rPr lang="nb-NO" dirty="0"/>
              <a:t>PAM praksis/ </a:t>
            </a:r>
            <a:r>
              <a:rPr lang="nb-NO" dirty="0" err="1"/>
              <a:t>Governance</a:t>
            </a:r>
            <a:endParaRPr lang="nb-NO" dirty="0"/>
          </a:p>
        </p:txBody>
      </p:sp>
      <p:sp>
        <p:nvSpPr>
          <p:cNvPr id="5" name="Plassholder for lysbildenummer 4">
            <a:extLst>
              <a:ext uri="{FF2B5EF4-FFF2-40B4-BE49-F238E27FC236}">
                <a16:creationId xmlns:a16="http://schemas.microsoft.com/office/drawing/2014/main" id="{E54A13B4-C59F-415B-8B8F-5B09CDEC6145}"/>
              </a:ext>
            </a:extLst>
          </p:cNvPr>
          <p:cNvSpPr>
            <a:spLocks noGrp="1"/>
          </p:cNvSpPr>
          <p:nvPr>
            <p:ph type="sldNum" sz="quarter" idx="11"/>
          </p:nvPr>
        </p:nvSpPr>
        <p:spPr/>
        <p:txBody>
          <a:bodyPr/>
          <a:lstStyle/>
          <a:p>
            <a:fld id="{3CED5BB2-809D-4F39-9237-A1EA58802404}" type="slidenum">
              <a:rPr lang="en-US" smtClean="0"/>
              <a:pPr/>
              <a:t>17</a:t>
            </a:fld>
            <a:endParaRPr lang="en-US"/>
          </a:p>
        </p:txBody>
      </p:sp>
    </p:spTree>
    <p:extLst>
      <p:ext uri="{BB962C8B-B14F-4D97-AF65-F5344CB8AC3E}">
        <p14:creationId xmlns:p14="http://schemas.microsoft.com/office/powerpoint/2010/main" val="22611030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E7142FCD-EA06-4F4B-94FE-DD0DBF58A81E}"/>
              </a:ext>
            </a:extLst>
          </p:cNvPr>
          <p:cNvSpPr>
            <a:spLocks noGrp="1"/>
          </p:cNvSpPr>
          <p:nvPr>
            <p:ph type="title"/>
          </p:nvPr>
        </p:nvSpPr>
        <p:spPr>
          <a:xfrm>
            <a:off x="576000" y="3699473"/>
            <a:ext cx="11035897" cy="593623"/>
          </a:xfrm>
        </p:spPr>
        <p:txBody>
          <a:bodyPr/>
          <a:lstStyle/>
          <a:p>
            <a:r>
              <a:rPr lang="nb-NO" sz="3600" dirty="0"/>
              <a:t>Hva betyr «Just-in-time» privileger for driftspersonalet?</a:t>
            </a:r>
          </a:p>
        </p:txBody>
      </p:sp>
      <p:sp>
        <p:nvSpPr>
          <p:cNvPr id="6" name="Plassholder for innhold 5">
            <a:extLst>
              <a:ext uri="{FF2B5EF4-FFF2-40B4-BE49-F238E27FC236}">
                <a16:creationId xmlns:a16="http://schemas.microsoft.com/office/drawing/2014/main" id="{35637D8F-A4B1-4EC0-9A05-12C3CF58121C}"/>
              </a:ext>
            </a:extLst>
          </p:cNvPr>
          <p:cNvSpPr>
            <a:spLocks noGrp="1"/>
          </p:cNvSpPr>
          <p:nvPr>
            <p:ph idx="1"/>
          </p:nvPr>
        </p:nvSpPr>
        <p:spPr>
          <a:xfrm>
            <a:off x="576000" y="4581128"/>
            <a:ext cx="11040000" cy="1545036"/>
          </a:xfrm>
        </p:spPr>
        <p:txBody>
          <a:bodyPr/>
          <a:lstStyle/>
          <a:p>
            <a:r>
              <a:rPr lang="nb-NO" sz="2000" dirty="0">
                <a:solidFill>
                  <a:srgbClr val="666666"/>
                </a:solidFill>
              </a:rPr>
              <a:t>Sivilingeniør </a:t>
            </a:r>
            <a:r>
              <a:rPr lang="nb-NO" sz="2000" b="1" u="sng" dirty="0">
                <a:solidFill>
                  <a:srgbClr val="666666"/>
                </a:solidFill>
              </a:rPr>
              <a:t>Imran Mushtaq</a:t>
            </a:r>
            <a:r>
              <a:rPr lang="nb-NO" sz="2000" dirty="0">
                <a:solidFill>
                  <a:srgbClr val="666666"/>
                </a:solidFill>
              </a:rPr>
              <a:t> har vært involvert i prosjekter med meget høy grad av teknisk kompleksitet som krever lang erfaring og dyp kompetanse</a:t>
            </a:r>
          </a:p>
          <a:p>
            <a:r>
              <a:rPr lang="nb-NO" sz="1800" dirty="0">
                <a:solidFill>
                  <a:srgbClr val="666666"/>
                </a:solidFill>
              </a:rPr>
              <a:t>Har gjort alt fra programmeringsoppgaver til å lede større offshore team og gi råd på mer strategisk nivå.</a:t>
            </a:r>
          </a:p>
          <a:p>
            <a:endParaRPr lang="nb-NO" sz="800" dirty="0">
              <a:solidFill>
                <a:srgbClr val="666666"/>
              </a:solidFill>
            </a:endParaRPr>
          </a:p>
          <a:p>
            <a:r>
              <a:rPr lang="nb-NO" sz="1800" dirty="0">
                <a:solidFill>
                  <a:srgbClr val="666666"/>
                </a:solidFill>
              </a:rPr>
              <a:t>Epost: </a:t>
            </a:r>
            <a:r>
              <a:rPr lang="nb-NO" sz="1800" dirty="0">
                <a:hlinkClick r:id="rId2"/>
              </a:rPr>
              <a:t>imr@a-2.no</a:t>
            </a:r>
            <a:r>
              <a:rPr lang="nb-NO" sz="1800" dirty="0"/>
              <a:t> / Mobil: +47 93841638</a:t>
            </a:r>
          </a:p>
        </p:txBody>
      </p:sp>
      <p:sp>
        <p:nvSpPr>
          <p:cNvPr id="4" name="Plassholder for lysbildenummer 3">
            <a:extLst>
              <a:ext uri="{FF2B5EF4-FFF2-40B4-BE49-F238E27FC236}">
                <a16:creationId xmlns:a16="http://schemas.microsoft.com/office/drawing/2014/main" id="{874AB8F1-CEB8-4E4D-9A7D-077C96BEBA25}"/>
              </a:ext>
            </a:extLst>
          </p:cNvPr>
          <p:cNvSpPr>
            <a:spLocks noGrp="1"/>
          </p:cNvSpPr>
          <p:nvPr>
            <p:ph type="sldNum" sz="quarter" idx="11"/>
          </p:nvPr>
        </p:nvSpPr>
        <p:spPr/>
        <p:txBody>
          <a:bodyPr/>
          <a:lstStyle/>
          <a:p>
            <a:fld id="{3CED5BB2-809D-4F39-9237-A1EA58802404}" type="slidenum">
              <a:rPr lang="en-US" smtClean="0"/>
              <a:pPr/>
              <a:t>18</a:t>
            </a:fld>
            <a:endParaRPr lang="en-US"/>
          </a:p>
        </p:txBody>
      </p:sp>
    </p:spTree>
    <p:extLst>
      <p:ext uri="{BB962C8B-B14F-4D97-AF65-F5344CB8AC3E}">
        <p14:creationId xmlns:p14="http://schemas.microsoft.com/office/powerpoint/2010/main" val="2593309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lassholder for innhold 9">
            <a:extLst>
              <a:ext uri="{FF2B5EF4-FFF2-40B4-BE49-F238E27FC236}">
                <a16:creationId xmlns:a16="http://schemas.microsoft.com/office/drawing/2014/main" id="{F0E99436-EE58-4D2A-8CCC-93CBDBF5888C}"/>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54075" y="1867694"/>
            <a:ext cx="4829175" cy="3990975"/>
          </a:xfrm>
        </p:spPr>
      </p:pic>
      <p:sp>
        <p:nvSpPr>
          <p:cNvPr id="8" name="Plassholder for innhold 7">
            <a:extLst>
              <a:ext uri="{FF2B5EF4-FFF2-40B4-BE49-F238E27FC236}">
                <a16:creationId xmlns:a16="http://schemas.microsoft.com/office/drawing/2014/main" id="{88277A52-19B3-41AA-8DA9-C0BAC30C0554}"/>
              </a:ext>
            </a:extLst>
          </p:cNvPr>
          <p:cNvSpPr>
            <a:spLocks noGrp="1"/>
          </p:cNvSpPr>
          <p:nvPr>
            <p:ph sz="half" idx="2"/>
          </p:nvPr>
        </p:nvSpPr>
        <p:spPr/>
        <p:txBody>
          <a:bodyPr/>
          <a:lstStyle/>
          <a:p>
            <a:r>
              <a:rPr lang="nb-NO" sz="3200" dirty="0"/>
              <a:t>Ca. 50 konsulenter</a:t>
            </a:r>
          </a:p>
          <a:p>
            <a:r>
              <a:rPr lang="nb-NO" sz="3200" dirty="0"/>
              <a:t>I snitt har hver av oss over 20 års erfaring</a:t>
            </a:r>
            <a:r>
              <a:rPr lang="nb-NO" sz="3000" dirty="0"/>
              <a:t> fra å lede store, komplekse IT-prosjekter. Operativ erfaring.</a:t>
            </a:r>
          </a:p>
          <a:p>
            <a:r>
              <a:rPr lang="nb-NO" sz="3000" dirty="0"/>
              <a:t>Ca. 10 konsulenter innen teknologi rådgivning/arkitektur</a:t>
            </a:r>
          </a:p>
          <a:p>
            <a:r>
              <a:rPr lang="nb-NO" sz="3000" dirty="0"/>
              <a:t>Vi ansetter nå også folk med IT-sikkerhetskompetanse </a:t>
            </a:r>
            <a:endParaRPr lang="nb-NO" sz="3200" dirty="0"/>
          </a:p>
        </p:txBody>
      </p:sp>
      <p:sp>
        <p:nvSpPr>
          <p:cNvPr id="6" name="Tittel 5">
            <a:extLst>
              <a:ext uri="{FF2B5EF4-FFF2-40B4-BE49-F238E27FC236}">
                <a16:creationId xmlns:a16="http://schemas.microsoft.com/office/drawing/2014/main" id="{DC6963E8-E19E-4F28-BC07-0E6A67C32BB8}"/>
              </a:ext>
            </a:extLst>
          </p:cNvPr>
          <p:cNvSpPr>
            <a:spLocks noGrp="1"/>
          </p:cNvSpPr>
          <p:nvPr>
            <p:ph type="title"/>
          </p:nvPr>
        </p:nvSpPr>
        <p:spPr/>
        <p:txBody>
          <a:bodyPr/>
          <a:lstStyle/>
          <a:p>
            <a:r>
              <a:rPr lang="nb-NO" dirty="0"/>
              <a:t>Om A-2   ( </a:t>
            </a:r>
            <a:r>
              <a:rPr lang="nb-NO" dirty="0">
                <a:hlinkClick r:id="rId3"/>
              </a:rPr>
              <a:t>http://www.a-2.no</a:t>
            </a:r>
            <a:r>
              <a:rPr lang="nb-NO" dirty="0"/>
              <a:t> )</a:t>
            </a:r>
          </a:p>
        </p:txBody>
      </p:sp>
      <p:sp>
        <p:nvSpPr>
          <p:cNvPr id="5" name="Plassholder for lysbildenummer 4">
            <a:extLst>
              <a:ext uri="{FF2B5EF4-FFF2-40B4-BE49-F238E27FC236}">
                <a16:creationId xmlns:a16="http://schemas.microsoft.com/office/drawing/2014/main" id="{34BF85A0-EB88-455F-9255-8C95FCBC54A6}"/>
              </a:ext>
            </a:extLst>
          </p:cNvPr>
          <p:cNvSpPr>
            <a:spLocks noGrp="1"/>
          </p:cNvSpPr>
          <p:nvPr>
            <p:ph type="sldNum" sz="quarter" idx="11"/>
          </p:nvPr>
        </p:nvSpPr>
        <p:spPr/>
        <p:txBody>
          <a:bodyPr/>
          <a:lstStyle/>
          <a:p>
            <a:fld id="{3CED5BB2-809D-4F39-9237-A1EA58802404}" type="slidenum">
              <a:rPr lang="en-US" smtClean="0"/>
              <a:pPr/>
              <a:t>2</a:t>
            </a:fld>
            <a:endParaRPr lang="en-US"/>
          </a:p>
        </p:txBody>
      </p:sp>
    </p:spTree>
    <p:extLst>
      <p:ext uri="{BB962C8B-B14F-4D97-AF65-F5344CB8AC3E}">
        <p14:creationId xmlns:p14="http://schemas.microsoft.com/office/powerpoint/2010/main" val="10068429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ssholder for innhold 6">
            <a:extLst>
              <a:ext uri="{FF2B5EF4-FFF2-40B4-BE49-F238E27FC236}">
                <a16:creationId xmlns:a16="http://schemas.microsoft.com/office/drawing/2014/main" id="{4DD96330-9348-4E26-938F-77FB16A1E1E0}"/>
              </a:ext>
            </a:extLst>
          </p:cNvPr>
          <p:cNvSpPr>
            <a:spLocks noGrp="1"/>
          </p:cNvSpPr>
          <p:nvPr>
            <p:ph idx="1"/>
          </p:nvPr>
        </p:nvSpPr>
        <p:spPr/>
        <p:txBody>
          <a:bodyPr/>
          <a:lstStyle/>
          <a:p>
            <a:r>
              <a:rPr lang="nb-NO" sz="3200" dirty="0"/>
              <a:t>Brukere med privilegier er yndlingsmål</a:t>
            </a:r>
          </a:p>
          <a:p>
            <a:endParaRPr lang="nb-NO" sz="3200" dirty="0"/>
          </a:p>
          <a:p>
            <a:r>
              <a:rPr lang="nb-NO" sz="3200" dirty="0"/>
              <a:t>Tilgang til sensitive opplysninger i målsystem </a:t>
            </a:r>
          </a:p>
          <a:p>
            <a:endParaRPr lang="nb-NO" sz="3200" dirty="0"/>
          </a:p>
          <a:p>
            <a:r>
              <a:rPr lang="nb-NO" sz="3200" dirty="0"/>
              <a:t>Identitet og tilgangsstyring (IAM) og Privilegert tilgangsstyring</a:t>
            </a:r>
          </a:p>
          <a:p>
            <a:pPr lvl="1"/>
            <a:r>
              <a:rPr lang="nb-NO" sz="2900" dirty="0"/>
              <a:t> Kontohvelv </a:t>
            </a:r>
            <a:r>
              <a:rPr lang="nb-NO" sz="2900" dirty="0" err="1"/>
              <a:t>vs</a:t>
            </a:r>
            <a:r>
              <a:rPr lang="nb-NO" sz="2900" dirty="0"/>
              <a:t> Just-in-time tilganger</a:t>
            </a:r>
          </a:p>
          <a:p>
            <a:pPr lvl="1"/>
            <a:r>
              <a:rPr lang="nb-NO" sz="2900" dirty="0"/>
              <a:t> Styring av privilegerte tilganger</a:t>
            </a:r>
          </a:p>
          <a:p>
            <a:pPr lvl="1"/>
            <a:r>
              <a:rPr lang="nb-NO" sz="2900" dirty="0"/>
              <a:t> PAM praksis</a:t>
            </a:r>
          </a:p>
        </p:txBody>
      </p:sp>
      <p:sp>
        <p:nvSpPr>
          <p:cNvPr id="6" name="Tittel 5">
            <a:extLst>
              <a:ext uri="{FF2B5EF4-FFF2-40B4-BE49-F238E27FC236}">
                <a16:creationId xmlns:a16="http://schemas.microsoft.com/office/drawing/2014/main" id="{EC00A450-B2B6-400A-9344-2CC259D6CE64}"/>
              </a:ext>
            </a:extLst>
          </p:cNvPr>
          <p:cNvSpPr>
            <a:spLocks noGrp="1"/>
          </p:cNvSpPr>
          <p:nvPr>
            <p:ph type="title"/>
          </p:nvPr>
        </p:nvSpPr>
        <p:spPr/>
        <p:txBody>
          <a:bodyPr/>
          <a:lstStyle/>
          <a:p>
            <a:r>
              <a:rPr lang="nb-NO" dirty="0"/>
              <a:t>Tema for foredraget</a:t>
            </a:r>
          </a:p>
        </p:txBody>
      </p:sp>
      <p:sp>
        <p:nvSpPr>
          <p:cNvPr id="5" name="Plassholder for lysbildenummer 4">
            <a:extLst>
              <a:ext uri="{FF2B5EF4-FFF2-40B4-BE49-F238E27FC236}">
                <a16:creationId xmlns:a16="http://schemas.microsoft.com/office/drawing/2014/main" id="{528423DB-78D0-4385-9BC2-B7911D2B1156}"/>
              </a:ext>
            </a:extLst>
          </p:cNvPr>
          <p:cNvSpPr>
            <a:spLocks noGrp="1"/>
          </p:cNvSpPr>
          <p:nvPr>
            <p:ph type="sldNum" sz="quarter" idx="11"/>
          </p:nvPr>
        </p:nvSpPr>
        <p:spPr/>
        <p:txBody>
          <a:bodyPr/>
          <a:lstStyle/>
          <a:p>
            <a:fld id="{3CED5BB2-809D-4F39-9237-A1EA58802404}" type="slidenum">
              <a:rPr lang="en-US" smtClean="0"/>
              <a:pPr/>
              <a:t>3</a:t>
            </a:fld>
            <a:endParaRPr lang="en-US"/>
          </a:p>
        </p:txBody>
      </p:sp>
    </p:spTree>
    <p:extLst>
      <p:ext uri="{BB962C8B-B14F-4D97-AF65-F5344CB8AC3E}">
        <p14:creationId xmlns:p14="http://schemas.microsoft.com/office/powerpoint/2010/main" val="2458758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ssholder for innhold 6">
            <a:extLst>
              <a:ext uri="{FF2B5EF4-FFF2-40B4-BE49-F238E27FC236}">
                <a16:creationId xmlns:a16="http://schemas.microsoft.com/office/drawing/2014/main" id="{2BBBFFB3-991C-4927-BF7B-FB881E99F30F}"/>
              </a:ext>
            </a:extLst>
          </p:cNvPr>
          <p:cNvSpPr>
            <a:spLocks noGrp="1"/>
          </p:cNvSpPr>
          <p:nvPr>
            <p:ph sz="half" idx="1"/>
          </p:nvPr>
        </p:nvSpPr>
        <p:spPr>
          <a:xfrm>
            <a:off x="575999" y="1600203"/>
            <a:ext cx="7680241" cy="4525963"/>
          </a:xfrm>
        </p:spPr>
        <p:txBody>
          <a:bodyPr/>
          <a:lstStyle/>
          <a:p>
            <a:r>
              <a:rPr lang="nb-NO" sz="3200" dirty="0"/>
              <a:t>Brukere med administrative rettigheter er blant de som får målrettet angrep mot seg.</a:t>
            </a:r>
          </a:p>
          <a:p>
            <a:r>
              <a:rPr lang="nb-NO" sz="3200" dirty="0"/>
              <a:t>En driftsressurs opparbeider seg gjerne mange privilegier over tid. Risiko?</a:t>
            </a:r>
          </a:p>
          <a:p>
            <a:r>
              <a:rPr lang="nb-NO" sz="3200" dirty="0"/>
              <a:t>Hva slags praksis og rutiner bør en drifts-organisasjon etablere for å øke datasikkerheten?</a:t>
            </a:r>
          </a:p>
          <a:p>
            <a:r>
              <a:rPr lang="nb-NO" sz="3200" dirty="0"/>
              <a:t>Bør privilegerte tilganger begrenses? </a:t>
            </a:r>
          </a:p>
        </p:txBody>
      </p:sp>
      <p:pic>
        <p:nvPicPr>
          <p:cNvPr id="9" name="Plassholder for innhold 8">
            <a:extLst>
              <a:ext uri="{FF2B5EF4-FFF2-40B4-BE49-F238E27FC236}">
                <a16:creationId xmlns:a16="http://schemas.microsoft.com/office/drawing/2014/main" id="{17235939-F58C-40F3-9A94-D28E50991CC8}"/>
              </a:ext>
            </a:extLst>
          </p:cNvPr>
          <p:cNvPicPr>
            <a:picLocks noGrp="1" noChangeAspect="1"/>
          </p:cNvPicPr>
          <p:nvPr>
            <p:ph sz="half" idx="2"/>
          </p:nvPr>
        </p:nvPicPr>
        <p:blipFill>
          <a:blip r:embed="rId2">
            <a:extLst>
              <a:ext uri="{BEBA8EAE-BF5A-486C-A8C5-ECC9F3942E4B}">
                <a14:imgProps xmlns:a14="http://schemas.microsoft.com/office/drawing/2010/main">
                  <a14:imgLayer r:embed="rId3">
                    <a14:imgEffect>
                      <a14:artisticPhotocopy/>
                    </a14:imgEffect>
                    <a14:imgEffect>
                      <a14:saturation sat="66000"/>
                    </a14:imgEffect>
                  </a14:imgLayer>
                </a14:imgProps>
              </a:ext>
            </a:extLst>
          </a:blip>
          <a:stretch>
            <a:fillRect/>
          </a:stretch>
        </p:blipFill>
        <p:spPr>
          <a:xfrm>
            <a:off x="7896200" y="1625755"/>
            <a:ext cx="4023709" cy="4474852"/>
          </a:xfrm>
          <a:prstGeom prst="rect">
            <a:avLst/>
          </a:prstGeom>
        </p:spPr>
      </p:pic>
      <p:sp>
        <p:nvSpPr>
          <p:cNvPr id="6" name="Tittel 5">
            <a:extLst>
              <a:ext uri="{FF2B5EF4-FFF2-40B4-BE49-F238E27FC236}">
                <a16:creationId xmlns:a16="http://schemas.microsoft.com/office/drawing/2014/main" id="{A168770D-F1B8-4DB8-903D-5B43E3A28E98}"/>
              </a:ext>
            </a:extLst>
          </p:cNvPr>
          <p:cNvSpPr>
            <a:spLocks noGrp="1"/>
          </p:cNvSpPr>
          <p:nvPr>
            <p:ph type="title"/>
          </p:nvPr>
        </p:nvSpPr>
        <p:spPr/>
        <p:txBody>
          <a:bodyPr/>
          <a:lstStyle/>
          <a:p>
            <a:r>
              <a:rPr lang="nb-NO" dirty="0"/>
              <a:t>Brukere med privilegier - ER privilegerte MÅL</a:t>
            </a:r>
          </a:p>
        </p:txBody>
      </p:sp>
      <p:sp>
        <p:nvSpPr>
          <p:cNvPr id="5" name="Plassholder for lysbildenummer 4">
            <a:extLst>
              <a:ext uri="{FF2B5EF4-FFF2-40B4-BE49-F238E27FC236}">
                <a16:creationId xmlns:a16="http://schemas.microsoft.com/office/drawing/2014/main" id="{00E9CE6C-B3AC-47C4-89B7-A6599205FE3E}"/>
              </a:ext>
            </a:extLst>
          </p:cNvPr>
          <p:cNvSpPr>
            <a:spLocks noGrp="1"/>
          </p:cNvSpPr>
          <p:nvPr>
            <p:ph type="sldNum" sz="quarter" idx="11"/>
          </p:nvPr>
        </p:nvSpPr>
        <p:spPr/>
        <p:txBody>
          <a:bodyPr/>
          <a:lstStyle/>
          <a:p>
            <a:fld id="{3CED5BB2-809D-4F39-9237-A1EA58802404}" type="slidenum">
              <a:rPr lang="en-US" smtClean="0"/>
              <a:pPr/>
              <a:t>4</a:t>
            </a:fld>
            <a:endParaRPr lang="en-US"/>
          </a:p>
        </p:txBody>
      </p:sp>
    </p:spTree>
    <p:extLst>
      <p:ext uri="{BB962C8B-B14F-4D97-AF65-F5344CB8AC3E}">
        <p14:creationId xmlns:p14="http://schemas.microsoft.com/office/powerpoint/2010/main" val="5891952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ssholder for innhold 4">
            <a:extLst>
              <a:ext uri="{FF2B5EF4-FFF2-40B4-BE49-F238E27FC236}">
                <a16:creationId xmlns:a16="http://schemas.microsoft.com/office/drawing/2014/main" id="{DFB9A915-2038-4B0B-B0D5-B6AB2084957A}"/>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48008" y="1700807"/>
            <a:ext cx="5015944" cy="4525963"/>
          </a:xfrm>
          <a:prstGeom prst="rect">
            <a:avLst/>
          </a:prstGeom>
        </p:spPr>
      </p:pic>
      <p:sp>
        <p:nvSpPr>
          <p:cNvPr id="6" name="Plassholder for innhold 5">
            <a:extLst>
              <a:ext uri="{FF2B5EF4-FFF2-40B4-BE49-F238E27FC236}">
                <a16:creationId xmlns:a16="http://schemas.microsoft.com/office/drawing/2014/main" id="{C21B7CD4-849A-455A-8F9A-4A0D0190FB72}"/>
              </a:ext>
            </a:extLst>
          </p:cNvPr>
          <p:cNvSpPr>
            <a:spLocks noGrp="1"/>
          </p:cNvSpPr>
          <p:nvPr>
            <p:ph sz="half" idx="2"/>
          </p:nvPr>
        </p:nvSpPr>
        <p:spPr>
          <a:xfrm>
            <a:off x="5663952" y="1700808"/>
            <a:ext cx="5880040" cy="4525963"/>
          </a:xfrm>
        </p:spPr>
        <p:txBody>
          <a:bodyPr/>
          <a:lstStyle/>
          <a:p>
            <a:r>
              <a:rPr lang="nb-NO" sz="3200" dirty="0"/>
              <a:t>I et konsern med tusenvis av sluttbrukere, er det nødvendig med tiltak for også å beskytte seg mot dem som skal beskytte IT systemene. </a:t>
            </a:r>
          </a:p>
          <a:p>
            <a:r>
              <a:rPr lang="nb-NO" sz="3200" dirty="0"/>
              <a:t>Er «Just-in-Time» privilegier et levedyktig modell og en god fremtidig kultur i en driftsorganisasjon?</a:t>
            </a:r>
          </a:p>
          <a:p>
            <a:pPr marL="0" indent="0">
              <a:buNone/>
            </a:pPr>
            <a:endParaRPr lang="nb-NO" sz="3200" dirty="0"/>
          </a:p>
        </p:txBody>
      </p:sp>
      <p:sp>
        <p:nvSpPr>
          <p:cNvPr id="3" name="Tittel 2">
            <a:extLst>
              <a:ext uri="{FF2B5EF4-FFF2-40B4-BE49-F238E27FC236}">
                <a16:creationId xmlns:a16="http://schemas.microsoft.com/office/drawing/2014/main" id="{AE3027F4-3AB5-4B46-B46B-39EA24EEFF7C}"/>
              </a:ext>
            </a:extLst>
          </p:cNvPr>
          <p:cNvSpPr>
            <a:spLocks noGrp="1"/>
          </p:cNvSpPr>
          <p:nvPr>
            <p:ph type="title"/>
          </p:nvPr>
        </p:nvSpPr>
        <p:spPr/>
        <p:txBody>
          <a:bodyPr/>
          <a:lstStyle/>
          <a:p>
            <a:r>
              <a:rPr lang="nb-NO" dirty="0"/>
              <a:t>Brukere med privilegier - kun «Just-in-time»?</a:t>
            </a:r>
          </a:p>
        </p:txBody>
      </p:sp>
      <p:sp>
        <p:nvSpPr>
          <p:cNvPr id="4" name="Plassholder for lysbildenummer 3">
            <a:extLst>
              <a:ext uri="{FF2B5EF4-FFF2-40B4-BE49-F238E27FC236}">
                <a16:creationId xmlns:a16="http://schemas.microsoft.com/office/drawing/2014/main" id="{A79ABE3F-1AF6-48DB-8D9D-BE142C8E818A}"/>
              </a:ext>
            </a:extLst>
          </p:cNvPr>
          <p:cNvSpPr>
            <a:spLocks noGrp="1"/>
          </p:cNvSpPr>
          <p:nvPr>
            <p:ph type="sldNum" sz="quarter" idx="11"/>
          </p:nvPr>
        </p:nvSpPr>
        <p:spPr/>
        <p:txBody>
          <a:bodyPr/>
          <a:lstStyle/>
          <a:p>
            <a:fld id="{3CED5BB2-809D-4F39-9237-A1EA58802404}" type="slidenum">
              <a:rPr lang="en-US" smtClean="0"/>
              <a:pPr/>
              <a:t>5</a:t>
            </a:fld>
            <a:endParaRPr lang="en-US"/>
          </a:p>
        </p:txBody>
      </p:sp>
    </p:spTree>
    <p:extLst>
      <p:ext uri="{BB962C8B-B14F-4D97-AF65-F5344CB8AC3E}">
        <p14:creationId xmlns:p14="http://schemas.microsoft.com/office/powerpoint/2010/main" val="1461697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F071EFBE-D2D3-4B91-A8EE-B3AC70905687}"/>
              </a:ext>
            </a:extLst>
          </p:cNvPr>
          <p:cNvSpPr>
            <a:spLocks noGrp="1"/>
          </p:cNvSpPr>
          <p:nvPr>
            <p:ph type="title"/>
          </p:nvPr>
        </p:nvSpPr>
        <p:spPr/>
        <p:txBody>
          <a:bodyPr/>
          <a:lstStyle/>
          <a:p>
            <a:r>
              <a:rPr lang="nb-NO" sz="2800" dirty="0"/>
              <a:t>Tilgang til sensitive opplysninger –</a:t>
            </a:r>
            <a:br>
              <a:rPr lang="nb-NO" sz="2800" dirty="0"/>
            </a:br>
            <a:r>
              <a:rPr lang="nb-NO" sz="2800" dirty="0"/>
              <a:t>Kontroll med målsystem!</a:t>
            </a:r>
          </a:p>
        </p:txBody>
      </p:sp>
      <p:sp>
        <p:nvSpPr>
          <p:cNvPr id="5" name="Plassholder for lysbildenummer 4">
            <a:extLst>
              <a:ext uri="{FF2B5EF4-FFF2-40B4-BE49-F238E27FC236}">
                <a16:creationId xmlns:a16="http://schemas.microsoft.com/office/drawing/2014/main" id="{FE20F08C-87D7-4CCC-8A95-36D58C799029}"/>
              </a:ext>
            </a:extLst>
          </p:cNvPr>
          <p:cNvSpPr>
            <a:spLocks noGrp="1"/>
          </p:cNvSpPr>
          <p:nvPr>
            <p:ph type="sldNum" sz="quarter" idx="11"/>
          </p:nvPr>
        </p:nvSpPr>
        <p:spPr/>
        <p:txBody>
          <a:bodyPr/>
          <a:lstStyle/>
          <a:p>
            <a:fld id="{3CED5BB2-809D-4F39-9237-A1EA58802404}" type="slidenum">
              <a:rPr lang="en-US" smtClean="0"/>
              <a:pPr/>
              <a:t>6</a:t>
            </a:fld>
            <a:endParaRPr lang="en-US"/>
          </a:p>
        </p:txBody>
      </p:sp>
      <p:pic>
        <p:nvPicPr>
          <p:cNvPr id="7" name="Plassholder for innhold 5">
            <a:extLst>
              <a:ext uri="{FF2B5EF4-FFF2-40B4-BE49-F238E27FC236}">
                <a16:creationId xmlns:a16="http://schemas.microsoft.com/office/drawing/2014/main" id="{DE90690B-B48B-484B-97B6-BAD572795688}"/>
              </a:ext>
            </a:extLst>
          </p:cNvPr>
          <p:cNvPicPr>
            <a:picLocks noGrp="1" noChangeAspect="1"/>
          </p:cNvPicPr>
          <p:nvPr>
            <p:ph sz="half" idx="2"/>
          </p:nvPr>
        </p:nvPicPr>
        <p:blipFill>
          <a:blip r:embed="rId2"/>
          <a:stretch>
            <a:fillRect/>
          </a:stretch>
        </p:blipFill>
        <p:spPr>
          <a:xfrm>
            <a:off x="7104112" y="1499377"/>
            <a:ext cx="4464496" cy="2350251"/>
          </a:xfrm>
          <a:prstGeom prst="rect">
            <a:avLst/>
          </a:prstGeom>
        </p:spPr>
      </p:pic>
      <p:sp>
        <p:nvSpPr>
          <p:cNvPr id="9" name="Plassholder for innhold 8">
            <a:extLst>
              <a:ext uri="{FF2B5EF4-FFF2-40B4-BE49-F238E27FC236}">
                <a16:creationId xmlns:a16="http://schemas.microsoft.com/office/drawing/2014/main" id="{EE66DC35-E052-4BB6-80BE-5AE91E0998A8}"/>
              </a:ext>
            </a:extLst>
          </p:cNvPr>
          <p:cNvSpPr>
            <a:spLocks noGrp="1"/>
          </p:cNvSpPr>
          <p:nvPr>
            <p:ph sz="half" idx="1"/>
          </p:nvPr>
        </p:nvSpPr>
        <p:spPr>
          <a:xfrm>
            <a:off x="576000" y="1600203"/>
            <a:ext cx="6456104" cy="4525963"/>
          </a:xfrm>
        </p:spPr>
        <p:txBody>
          <a:bodyPr/>
          <a:lstStyle/>
          <a:p>
            <a:r>
              <a:rPr lang="nb-NO" sz="3200" dirty="0"/>
              <a:t>Tilstrekkelig kontroll på HVEM som har gjort HVA og NÅR og i henhold til hvilke tjenstlig behov!</a:t>
            </a:r>
          </a:p>
          <a:p>
            <a:r>
              <a:rPr lang="nb-NO" sz="3200" dirty="0"/>
              <a:t>Redusert sikkerhetsrisiko for uautorisert tilgang til sensitive opplysninger i MÅLSYSTEM!</a:t>
            </a:r>
          </a:p>
          <a:p>
            <a:r>
              <a:rPr lang="nb-NO" sz="3200" dirty="0"/>
              <a:t>Beskytte målsystem fra de som har privilegerte tilganger!</a:t>
            </a:r>
          </a:p>
        </p:txBody>
      </p:sp>
      <p:sp>
        <p:nvSpPr>
          <p:cNvPr id="10" name="Rektangel 9">
            <a:extLst>
              <a:ext uri="{FF2B5EF4-FFF2-40B4-BE49-F238E27FC236}">
                <a16:creationId xmlns:a16="http://schemas.microsoft.com/office/drawing/2014/main" id="{B3AE44F0-51F6-4C72-88EC-A27A740F40C7}"/>
              </a:ext>
            </a:extLst>
          </p:cNvPr>
          <p:cNvSpPr/>
          <p:nvPr/>
        </p:nvSpPr>
        <p:spPr>
          <a:xfrm>
            <a:off x="7104112" y="4244895"/>
            <a:ext cx="4511888" cy="2062103"/>
          </a:xfrm>
          <a:prstGeom prst="rect">
            <a:avLst/>
          </a:prstGeom>
        </p:spPr>
        <p:txBody>
          <a:bodyPr wrap="square">
            <a:spAutoFit/>
          </a:bodyPr>
          <a:lstStyle/>
          <a:p>
            <a:r>
              <a:rPr lang="nb-NO" sz="3200" dirty="0"/>
              <a:t>Ha kontroll med de som kontrollerer MÅLSYSTEM</a:t>
            </a:r>
          </a:p>
          <a:p>
            <a:r>
              <a:rPr lang="nb-NO" sz="3200" dirty="0"/>
              <a:t>eller de som angriper brukere med privilegier!</a:t>
            </a:r>
          </a:p>
        </p:txBody>
      </p:sp>
    </p:spTree>
    <p:extLst>
      <p:ext uri="{BB962C8B-B14F-4D97-AF65-F5344CB8AC3E}">
        <p14:creationId xmlns:p14="http://schemas.microsoft.com/office/powerpoint/2010/main" val="7811152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A5982EF4-EE5B-4CD7-B4D1-D586970947BB}"/>
              </a:ext>
            </a:extLst>
          </p:cNvPr>
          <p:cNvSpPr>
            <a:spLocks noGrp="1"/>
          </p:cNvSpPr>
          <p:nvPr>
            <p:ph sz="half" idx="1"/>
          </p:nvPr>
        </p:nvSpPr>
        <p:spPr/>
        <p:txBody>
          <a:bodyPr/>
          <a:lstStyle/>
          <a:p>
            <a:r>
              <a:rPr lang="nb-NO" sz="2400" b="1" dirty="0">
                <a:latin typeface="Calibri" panose="020F0502020204030204" pitchFamily="34" charset="0"/>
              </a:rPr>
              <a:t>Brukere </a:t>
            </a:r>
            <a:r>
              <a:rPr lang="nb-NO" sz="2400" dirty="0">
                <a:latin typeface="Calibri" panose="020F0502020204030204" pitchFamily="34" charset="0"/>
              </a:rPr>
              <a:t>med privilegerte tilganger har rettigheter til å kunne se sensitiv info</a:t>
            </a:r>
          </a:p>
          <a:p>
            <a:endParaRPr lang="nb-NO" sz="2000" dirty="0">
              <a:latin typeface="Calibri" panose="020F0502020204030204" pitchFamily="34" charset="0"/>
            </a:endParaRPr>
          </a:p>
          <a:p>
            <a:r>
              <a:rPr lang="nb-NO" sz="2400" dirty="0">
                <a:latin typeface="Calibri" panose="020F0502020204030204" pitchFamily="34" charset="0"/>
              </a:rPr>
              <a:t>Manglende oversikt over hvem som har hvilke tilganger, manglende sporbarhet og manglende oversikt over </a:t>
            </a:r>
            <a:r>
              <a:rPr lang="nb-NO" sz="2400" b="1" u="sng" dirty="0">
                <a:latin typeface="Calibri" panose="020F0502020204030204" pitchFamily="34" charset="0"/>
              </a:rPr>
              <a:t>misbruk</a:t>
            </a:r>
          </a:p>
          <a:p>
            <a:endParaRPr lang="nb-NO" sz="2000" dirty="0">
              <a:latin typeface="Calibri" panose="020F0502020204030204" pitchFamily="34" charset="0"/>
            </a:endParaRPr>
          </a:p>
          <a:p>
            <a:r>
              <a:rPr lang="nb-NO" sz="2400" dirty="0">
                <a:latin typeface="Calibri" panose="020F0502020204030204" pitchFamily="34" charset="0"/>
              </a:rPr>
              <a:t>Manglende kontroll på hvem som har tildelt/godkjent privilegerte tilganger</a:t>
            </a:r>
          </a:p>
          <a:p>
            <a:endParaRPr lang="nb-NO" sz="2000" dirty="0"/>
          </a:p>
          <a:p>
            <a:r>
              <a:rPr lang="nb-NO" sz="2400" dirty="0"/>
              <a:t>Manglende rutiner for tilgangsstyring</a:t>
            </a:r>
          </a:p>
        </p:txBody>
      </p:sp>
      <p:sp>
        <p:nvSpPr>
          <p:cNvPr id="4" name="Tittel 3">
            <a:extLst>
              <a:ext uri="{FF2B5EF4-FFF2-40B4-BE49-F238E27FC236}">
                <a16:creationId xmlns:a16="http://schemas.microsoft.com/office/drawing/2014/main" id="{192F982E-9A40-4973-8D10-AA13283695A0}"/>
              </a:ext>
            </a:extLst>
          </p:cNvPr>
          <p:cNvSpPr>
            <a:spLocks noGrp="1"/>
          </p:cNvSpPr>
          <p:nvPr>
            <p:ph type="title"/>
          </p:nvPr>
        </p:nvSpPr>
        <p:spPr/>
        <p:txBody>
          <a:bodyPr/>
          <a:lstStyle/>
          <a:p>
            <a:r>
              <a:rPr lang="nb-NO" dirty="0"/>
              <a:t>Tilgang til sensitive opplysninger - </a:t>
            </a:r>
            <a:br>
              <a:rPr lang="nb-NO" dirty="0"/>
            </a:br>
            <a:r>
              <a:rPr lang="nb-NO" dirty="0"/>
              <a:t>Sikkerhetsutfordringer</a:t>
            </a:r>
          </a:p>
        </p:txBody>
      </p:sp>
      <p:sp>
        <p:nvSpPr>
          <p:cNvPr id="5" name="Plassholder for lysbildenummer 4">
            <a:extLst>
              <a:ext uri="{FF2B5EF4-FFF2-40B4-BE49-F238E27FC236}">
                <a16:creationId xmlns:a16="http://schemas.microsoft.com/office/drawing/2014/main" id="{F69EE391-44ED-4E45-A65E-69AE5FDEB263}"/>
              </a:ext>
            </a:extLst>
          </p:cNvPr>
          <p:cNvSpPr>
            <a:spLocks noGrp="1"/>
          </p:cNvSpPr>
          <p:nvPr>
            <p:ph type="sldNum" sz="quarter" idx="11"/>
          </p:nvPr>
        </p:nvSpPr>
        <p:spPr/>
        <p:txBody>
          <a:bodyPr/>
          <a:lstStyle/>
          <a:p>
            <a:fld id="{3CED5BB2-809D-4F39-9237-A1EA58802404}" type="slidenum">
              <a:rPr lang="en-US" smtClean="0"/>
              <a:pPr/>
              <a:t>7</a:t>
            </a:fld>
            <a:endParaRPr lang="en-US"/>
          </a:p>
        </p:txBody>
      </p:sp>
      <p:pic>
        <p:nvPicPr>
          <p:cNvPr id="9" name="Plassholder for innhold 5">
            <a:extLst>
              <a:ext uri="{FF2B5EF4-FFF2-40B4-BE49-F238E27FC236}">
                <a16:creationId xmlns:a16="http://schemas.microsoft.com/office/drawing/2014/main" id="{E39AE174-3463-4C28-893A-5A11F8272DEE}"/>
              </a:ext>
            </a:extLst>
          </p:cNvPr>
          <p:cNvPicPr>
            <a:picLocks noGrp="1" noChangeAspect="1"/>
          </p:cNvPicPr>
          <p:nvPr>
            <p:ph sz="half" idx="2"/>
          </p:nvPr>
        </p:nvPicPr>
        <p:blipFill rotWithShape="1">
          <a:blip r:embed="rId2"/>
          <a:srcRect r="30000"/>
          <a:stretch/>
        </p:blipFill>
        <p:spPr>
          <a:xfrm>
            <a:off x="5879976" y="168274"/>
            <a:ext cx="5976664" cy="6521452"/>
          </a:xfrm>
          <a:prstGeom prst="rect">
            <a:avLst/>
          </a:prstGeom>
        </p:spPr>
      </p:pic>
    </p:spTree>
    <p:extLst>
      <p:ext uri="{BB962C8B-B14F-4D97-AF65-F5344CB8AC3E}">
        <p14:creationId xmlns:p14="http://schemas.microsoft.com/office/powerpoint/2010/main" val="23781785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A5982EF4-EE5B-4CD7-B4D1-D586970947BB}"/>
              </a:ext>
            </a:extLst>
          </p:cNvPr>
          <p:cNvSpPr>
            <a:spLocks noGrp="1"/>
          </p:cNvSpPr>
          <p:nvPr>
            <p:ph sz="half" idx="1"/>
          </p:nvPr>
        </p:nvSpPr>
        <p:spPr/>
        <p:txBody>
          <a:bodyPr/>
          <a:lstStyle/>
          <a:p>
            <a:r>
              <a:rPr lang="nb-NO" sz="2400" b="1" dirty="0">
                <a:latin typeface="Calibri" panose="020F0502020204030204" pitchFamily="34" charset="0"/>
              </a:rPr>
              <a:t>Behov</a:t>
            </a:r>
            <a:r>
              <a:rPr lang="nb-NO" sz="2400" dirty="0">
                <a:latin typeface="Calibri" panose="020F0502020204030204" pitchFamily="34" charset="0"/>
              </a:rPr>
              <a:t>: Sørge for at rett person har den rette tilgangen til den rette ressursen på rett tid for det rette formålet.</a:t>
            </a:r>
          </a:p>
          <a:p>
            <a:endParaRPr lang="nb-NO" sz="2000" dirty="0">
              <a:latin typeface="Calibri" panose="020F0502020204030204" pitchFamily="34" charset="0"/>
            </a:endParaRPr>
          </a:p>
          <a:p>
            <a:r>
              <a:rPr lang="nb-NO" sz="2400" dirty="0">
                <a:latin typeface="Calibri" panose="020F0502020204030204" pitchFamily="34" charset="0"/>
              </a:rPr>
              <a:t>Prinsipp om "</a:t>
            </a:r>
            <a:r>
              <a:rPr lang="nb-NO" sz="2400" b="1" dirty="0">
                <a:latin typeface="Calibri" panose="020F0502020204030204" pitchFamily="34" charset="0"/>
              </a:rPr>
              <a:t>minste privilegium</a:t>
            </a:r>
            <a:r>
              <a:rPr lang="nb-NO" sz="2400" dirty="0">
                <a:latin typeface="Calibri" panose="020F0502020204030204" pitchFamily="34" charset="0"/>
              </a:rPr>
              <a:t>" for privilegert tilgang</a:t>
            </a:r>
          </a:p>
          <a:p>
            <a:endParaRPr lang="nb-NO" sz="2000" dirty="0">
              <a:latin typeface="Calibri" panose="020F0502020204030204" pitchFamily="34" charset="0"/>
            </a:endParaRPr>
          </a:p>
          <a:p>
            <a:r>
              <a:rPr lang="nb-NO" sz="2400" dirty="0">
                <a:latin typeface="Calibri" panose="020F0502020204030204" pitchFamily="34" charset="0"/>
              </a:rPr>
              <a:t>Unngå sikkerhetsrisiko ved overdreven eller upassende tilgang</a:t>
            </a:r>
          </a:p>
          <a:p>
            <a:endParaRPr lang="nb-NO" sz="2000" dirty="0"/>
          </a:p>
          <a:p>
            <a:r>
              <a:rPr lang="nb-NO" sz="2400" dirty="0"/>
              <a:t>Privilegert tilgangsstyring (PAM) brukes for å kontrollere de som kontrollerer!</a:t>
            </a:r>
          </a:p>
        </p:txBody>
      </p:sp>
      <p:sp>
        <p:nvSpPr>
          <p:cNvPr id="4" name="Tittel 3">
            <a:extLst>
              <a:ext uri="{FF2B5EF4-FFF2-40B4-BE49-F238E27FC236}">
                <a16:creationId xmlns:a16="http://schemas.microsoft.com/office/drawing/2014/main" id="{192F982E-9A40-4973-8D10-AA13283695A0}"/>
              </a:ext>
            </a:extLst>
          </p:cNvPr>
          <p:cNvSpPr>
            <a:spLocks noGrp="1"/>
          </p:cNvSpPr>
          <p:nvPr>
            <p:ph type="title"/>
          </p:nvPr>
        </p:nvSpPr>
        <p:spPr/>
        <p:txBody>
          <a:bodyPr/>
          <a:lstStyle/>
          <a:p>
            <a:r>
              <a:rPr lang="nb-NO" dirty="0"/>
              <a:t>Tilgang til sensitive opplysninger</a:t>
            </a:r>
            <a:br>
              <a:rPr lang="nb-NO" dirty="0"/>
            </a:br>
            <a:r>
              <a:rPr lang="nb-NO" dirty="0"/>
              <a:t>Sikkerhetsutfordringer</a:t>
            </a:r>
          </a:p>
        </p:txBody>
      </p:sp>
      <p:sp>
        <p:nvSpPr>
          <p:cNvPr id="5" name="Plassholder for lysbildenummer 4">
            <a:extLst>
              <a:ext uri="{FF2B5EF4-FFF2-40B4-BE49-F238E27FC236}">
                <a16:creationId xmlns:a16="http://schemas.microsoft.com/office/drawing/2014/main" id="{F69EE391-44ED-4E45-A65E-69AE5FDEB263}"/>
              </a:ext>
            </a:extLst>
          </p:cNvPr>
          <p:cNvSpPr>
            <a:spLocks noGrp="1"/>
          </p:cNvSpPr>
          <p:nvPr>
            <p:ph type="sldNum" sz="quarter" idx="11"/>
          </p:nvPr>
        </p:nvSpPr>
        <p:spPr/>
        <p:txBody>
          <a:bodyPr/>
          <a:lstStyle/>
          <a:p>
            <a:fld id="{3CED5BB2-809D-4F39-9237-A1EA58802404}" type="slidenum">
              <a:rPr lang="en-US" smtClean="0"/>
              <a:pPr/>
              <a:t>8</a:t>
            </a:fld>
            <a:endParaRPr lang="en-US"/>
          </a:p>
        </p:txBody>
      </p:sp>
      <p:pic>
        <p:nvPicPr>
          <p:cNvPr id="10" name="Plassholder for innhold 5">
            <a:extLst>
              <a:ext uri="{FF2B5EF4-FFF2-40B4-BE49-F238E27FC236}">
                <a16:creationId xmlns:a16="http://schemas.microsoft.com/office/drawing/2014/main" id="{0D69D956-A1F7-4B05-A160-BADC6DE222EE}"/>
              </a:ext>
            </a:extLst>
          </p:cNvPr>
          <p:cNvPicPr>
            <a:picLocks noGrp="1" noChangeAspect="1"/>
          </p:cNvPicPr>
          <p:nvPr>
            <p:ph sz="half" idx="2"/>
          </p:nvPr>
        </p:nvPicPr>
        <p:blipFill rotWithShape="1">
          <a:blip r:embed="rId2"/>
          <a:srcRect r="30000"/>
          <a:stretch/>
        </p:blipFill>
        <p:spPr>
          <a:xfrm>
            <a:off x="5879976" y="168274"/>
            <a:ext cx="5976664" cy="6521452"/>
          </a:xfrm>
          <a:prstGeom prst="rect">
            <a:avLst/>
          </a:prstGeom>
        </p:spPr>
      </p:pic>
    </p:spTree>
    <p:extLst>
      <p:ext uri="{BB962C8B-B14F-4D97-AF65-F5344CB8AC3E}">
        <p14:creationId xmlns:p14="http://schemas.microsoft.com/office/powerpoint/2010/main" val="23419764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4C4BAFD3-CB0D-4C62-A404-F4A1C535A2D9}"/>
              </a:ext>
            </a:extLst>
          </p:cNvPr>
          <p:cNvSpPr>
            <a:spLocks noGrp="1"/>
          </p:cNvSpPr>
          <p:nvPr>
            <p:ph sz="half" idx="1"/>
          </p:nvPr>
        </p:nvSpPr>
        <p:spPr>
          <a:xfrm>
            <a:off x="576000" y="1600203"/>
            <a:ext cx="5520000" cy="4525963"/>
          </a:xfrm>
        </p:spPr>
        <p:txBody>
          <a:bodyPr/>
          <a:lstStyle/>
          <a:p>
            <a:r>
              <a:rPr lang="nb-NO" sz="2400" b="1" dirty="0"/>
              <a:t>IAM</a:t>
            </a:r>
            <a:r>
              <a:rPr lang="nb-NO" sz="2400" dirty="0"/>
              <a:t> handler om å tilrettelegge med </a:t>
            </a:r>
            <a:r>
              <a:rPr lang="nb-NO" sz="2400" b="1" dirty="0"/>
              <a:t>teknologi</a:t>
            </a:r>
            <a:r>
              <a:rPr lang="nb-NO" sz="2400" dirty="0"/>
              <a:t> og </a:t>
            </a:r>
            <a:r>
              <a:rPr lang="nb-NO" sz="2400" b="1" dirty="0"/>
              <a:t>prosedyrer</a:t>
            </a:r>
            <a:r>
              <a:rPr lang="nb-NO" sz="2400" dirty="0"/>
              <a:t> for at brukere kan få </a:t>
            </a:r>
            <a:r>
              <a:rPr lang="nb-NO" sz="2400" b="1" dirty="0"/>
              <a:t>tilgang</a:t>
            </a:r>
            <a:r>
              <a:rPr lang="nb-NO" sz="2400" dirty="0"/>
              <a:t> til</a:t>
            </a:r>
          </a:p>
          <a:p>
            <a:pPr lvl="1"/>
            <a:r>
              <a:rPr lang="nb-NO" sz="2400" dirty="0"/>
              <a:t> data/informasjon og tjenester </a:t>
            </a:r>
          </a:p>
          <a:p>
            <a:r>
              <a:rPr lang="nb-NO" sz="2400" dirty="0"/>
              <a:t>via applikasjoner og eller systemer på en </a:t>
            </a:r>
            <a:r>
              <a:rPr lang="nb-NO" sz="2400" b="1" dirty="0"/>
              <a:t>enkel</a:t>
            </a:r>
            <a:r>
              <a:rPr lang="nb-NO" sz="2400" dirty="0"/>
              <a:t> og </a:t>
            </a:r>
            <a:r>
              <a:rPr lang="nb-NO" sz="2400" b="1" dirty="0"/>
              <a:t>sikker</a:t>
            </a:r>
            <a:r>
              <a:rPr lang="nb-NO" sz="2400" dirty="0"/>
              <a:t> måte. </a:t>
            </a:r>
          </a:p>
          <a:p>
            <a:r>
              <a:rPr lang="nb-NO" sz="2400" dirty="0"/>
              <a:t>Det skal være </a:t>
            </a:r>
            <a:r>
              <a:rPr lang="nb-NO" sz="2400" b="1" dirty="0"/>
              <a:t>tillitt</a:t>
            </a:r>
            <a:r>
              <a:rPr lang="nb-NO" sz="2400" dirty="0"/>
              <a:t> til </a:t>
            </a:r>
            <a:r>
              <a:rPr lang="nb-NO" sz="2400" b="1" dirty="0"/>
              <a:t>bruk</a:t>
            </a:r>
            <a:r>
              <a:rPr lang="nb-NO" sz="2400" dirty="0"/>
              <a:t> av data/informasjon og tjenester. </a:t>
            </a:r>
          </a:p>
          <a:p>
            <a:r>
              <a:rPr lang="nb-NO" sz="2400" dirty="0"/>
              <a:t>Det påvirker hele livssyklus for </a:t>
            </a:r>
            <a:r>
              <a:rPr lang="nb-NO" sz="2400" b="1" dirty="0"/>
              <a:t>identitetsforvaltningen</a:t>
            </a:r>
            <a:r>
              <a:rPr lang="nb-NO" sz="2400" dirty="0"/>
              <a:t> og mekanismer for </a:t>
            </a:r>
            <a:r>
              <a:rPr lang="nb-NO" sz="2400" b="1" dirty="0"/>
              <a:t>tilgangskontroll</a:t>
            </a:r>
            <a:r>
              <a:rPr lang="nb-NO" sz="2400" dirty="0"/>
              <a:t> og </a:t>
            </a:r>
            <a:r>
              <a:rPr lang="nb-NO" sz="2400" b="1" dirty="0"/>
              <a:t>sporing</a:t>
            </a:r>
            <a:r>
              <a:rPr lang="nb-NO" sz="2400" dirty="0"/>
              <a:t>. </a:t>
            </a:r>
          </a:p>
        </p:txBody>
      </p:sp>
      <p:pic>
        <p:nvPicPr>
          <p:cNvPr id="6" name="Plassholder for innhold 5">
            <a:extLst>
              <a:ext uri="{FF2B5EF4-FFF2-40B4-BE49-F238E27FC236}">
                <a16:creationId xmlns:a16="http://schemas.microsoft.com/office/drawing/2014/main" id="{34BC12BF-6C49-41B2-B59E-D75688338C7E}"/>
              </a:ext>
            </a:extLst>
          </p:cNvPr>
          <p:cNvPicPr>
            <a:picLocks noGrp="1" noChangeAspect="1"/>
          </p:cNvPicPr>
          <p:nvPr>
            <p:ph sz="half" idx="2"/>
          </p:nvPr>
        </p:nvPicPr>
        <p:blipFill>
          <a:blip r:embed="rId2"/>
          <a:stretch>
            <a:fillRect/>
          </a:stretch>
        </p:blipFill>
        <p:spPr>
          <a:xfrm>
            <a:off x="6230938" y="2924944"/>
            <a:ext cx="5384800" cy="3030229"/>
          </a:xfrm>
          <a:prstGeom prst="rect">
            <a:avLst/>
          </a:prstGeom>
        </p:spPr>
      </p:pic>
      <p:sp>
        <p:nvSpPr>
          <p:cNvPr id="4" name="Tittel 3">
            <a:extLst>
              <a:ext uri="{FF2B5EF4-FFF2-40B4-BE49-F238E27FC236}">
                <a16:creationId xmlns:a16="http://schemas.microsoft.com/office/drawing/2014/main" id="{66936DCC-0235-4B72-BF36-2EBBD1E686D2}"/>
              </a:ext>
            </a:extLst>
          </p:cNvPr>
          <p:cNvSpPr>
            <a:spLocks noGrp="1"/>
          </p:cNvSpPr>
          <p:nvPr>
            <p:ph type="title"/>
          </p:nvPr>
        </p:nvSpPr>
        <p:spPr/>
        <p:txBody>
          <a:bodyPr/>
          <a:lstStyle/>
          <a:p>
            <a:r>
              <a:rPr lang="nb-NO" dirty="0"/>
              <a:t>Identitet og tilgangsstyring (IAM) -</a:t>
            </a:r>
            <a:br>
              <a:rPr lang="nb-NO" dirty="0"/>
            </a:br>
            <a:r>
              <a:rPr lang="nb-NO" dirty="0"/>
              <a:t>Rammeverk</a:t>
            </a:r>
          </a:p>
        </p:txBody>
      </p:sp>
      <p:sp>
        <p:nvSpPr>
          <p:cNvPr id="5" name="Plassholder for lysbildenummer 4">
            <a:extLst>
              <a:ext uri="{FF2B5EF4-FFF2-40B4-BE49-F238E27FC236}">
                <a16:creationId xmlns:a16="http://schemas.microsoft.com/office/drawing/2014/main" id="{F15AD751-66C4-4727-90B3-943FC80DEF6F}"/>
              </a:ext>
            </a:extLst>
          </p:cNvPr>
          <p:cNvSpPr>
            <a:spLocks noGrp="1"/>
          </p:cNvSpPr>
          <p:nvPr>
            <p:ph type="sldNum" sz="quarter" idx="11"/>
          </p:nvPr>
        </p:nvSpPr>
        <p:spPr/>
        <p:txBody>
          <a:bodyPr/>
          <a:lstStyle/>
          <a:p>
            <a:fld id="{3CED5BB2-809D-4F39-9237-A1EA58802404}" type="slidenum">
              <a:rPr lang="en-US" smtClean="0"/>
              <a:pPr/>
              <a:t>9</a:t>
            </a:fld>
            <a:endParaRPr lang="en-US"/>
          </a:p>
        </p:txBody>
      </p:sp>
      <p:sp>
        <p:nvSpPr>
          <p:cNvPr id="3" name="Pil: høyre 2">
            <a:extLst>
              <a:ext uri="{FF2B5EF4-FFF2-40B4-BE49-F238E27FC236}">
                <a16:creationId xmlns:a16="http://schemas.microsoft.com/office/drawing/2014/main" id="{B41E595C-6006-4913-AB75-05D71A5BF575}"/>
              </a:ext>
            </a:extLst>
          </p:cNvPr>
          <p:cNvSpPr/>
          <p:nvPr/>
        </p:nvSpPr>
        <p:spPr>
          <a:xfrm>
            <a:off x="6312024" y="1556792"/>
            <a:ext cx="1440160" cy="484632"/>
          </a:xfrm>
          <a:prstGeom prst="rightArrow">
            <a:avLst>
              <a:gd name="adj1" fmla="val 90300"/>
              <a:gd name="adj2" fmla="val 50000"/>
            </a:avLst>
          </a:prstGeom>
        </p:spPr>
        <p:style>
          <a:lnRef idx="1">
            <a:schemeClr val="dk1"/>
          </a:lnRef>
          <a:fillRef idx="2">
            <a:schemeClr val="dk1"/>
          </a:fillRef>
          <a:effectRef idx="1">
            <a:schemeClr val="dk1"/>
          </a:effectRef>
          <a:fontRef idx="minor">
            <a:schemeClr val="dk1"/>
          </a:fontRef>
        </p:style>
        <p:txBody>
          <a:bodyPr rtlCol="0" anchor="ctr"/>
          <a:lstStyle/>
          <a:p>
            <a:pPr algn="ctr"/>
            <a:r>
              <a:rPr lang="nb-NO" dirty="0"/>
              <a:t>Ansettelse</a:t>
            </a:r>
          </a:p>
        </p:txBody>
      </p:sp>
      <p:sp>
        <p:nvSpPr>
          <p:cNvPr id="7" name="Pil: høyre 6">
            <a:extLst>
              <a:ext uri="{FF2B5EF4-FFF2-40B4-BE49-F238E27FC236}">
                <a16:creationId xmlns:a16="http://schemas.microsoft.com/office/drawing/2014/main" id="{9FC8F7B4-E967-4A22-B6FF-18BD76984B7F}"/>
              </a:ext>
            </a:extLst>
          </p:cNvPr>
          <p:cNvSpPr/>
          <p:nvPr/>
        </p:nvSpPr>
        <p:spPr>
          <a:xfrm>
            <a:off x="10200456" y="1556792"/>
            <a:ext cx="1440160" cy="484632"/>
          </a:xfrm>
          <a:prstGeom prst="rightArrow">
            <a:avLst>
              <a:gd name="adj1" fmla="val 90300"/>
              <a:gd name="adj2" fmla="val 50000"/>
            </a:avLst>
          </a:prstGeom>
        </p:spPr>
        <p:style>
          <a:lnRef idx="1">
            <a:schemeClr val="dk1"/>
          </a:lnRef>
          <a:fillRef idx="2">
            <a:schemeClr val="dk1"/>
          </a:fillRef>
          <a:effectRef idx="1">
            <a:schemeClr val="dk1"/>
          </a:effectRef>
          <a:fontRef idx="minor">
            <a:schemeClr val="dk1"/>
          </a:fontRef>
        </p:style>
        <p:txBody>
          <a:bodyPr rtlCol="0" anchor="ctr"/>
          <a:lstStyle/>
          <a:p>
            <a:pPr algn="ctr"/>
            <a:r>
              <a:rPr lang="nb-NO" dirty="0"/>
              <a:t>Oppsigelse</a:t>
            </a:r>
          </a:p>
        </p:txBody>
      </p:sp>
      <p:sp>
        <p:nvSpPr>
          <p:cNvPr id="8" name="Tåre 7">
            <a:extLst>
              <a:ext uri="{FF2B5EF4-FFF2-40B4-BE49-F238E27FC236}">
                <a16:creationId xmlns:a16="http://schemas.microsoft.com/office/drawing/2014/main" id="{8B4B6FEB-89D3-42BA-BE1B-E30FEA951466}"/>
              </a:ext>
            </a:extLst>
          </p:cNvPr>
          <p:cNvSpPr/>
          <p:nvPr/>
        </p:nvSpPr>
        <p:spPr>
          <a:xfrm>
            <a:off x="7752184" y="1556792"/>
            <a:ext cx="2376264" cy="914400"/>
          </a:xfrm>
          <a:prstGeom prst="teardrop">
            <a:avLst>
              <a:gd name="adj" fmla="val 97741"/>
            </a:avLst>
          </a:prstGeom>
        </p:spPr>
        <p:style>
          <a:lnRef idx="1">
            <a:schemeClr val="dk1"/>
          </a:lnRef>
          <a:fillRef idx="2">
            <a:schemeClr val="dk1"/>
          </a:fillRef>
          <a:effectRef idx="1">
            <a:schemeClr val="dk1"/>
          </a:effectRef>
          <a:fontRef idx="minor">
            <a:schemeClr val="dk1"/>
          </a:fontRef>
        </p:style>
        <p:txBody>
          <a:bodyPr lIns="0" tIns="72000" rIns="0" bIns="72000" rtlCol="0" anchor="ctr"/>
          <a:lstStyle/>
          <a:p>
            <a:pPr algn="ctr"/>
            <a:r>
              <a:rPr lang="nb-NO" dirty="0"/>
              <a:t>Start &amp;Oppfølging</a:t>
            </a:r>
          </a:p>
          <a:p>
            <a:pPr algn="ctr"/>
            <a:r>
              <a:rPr lang="nb-NO" sz="1400" dirty="0"/>
              <a:t>Endret roller/oppgaver</a:t>
            </a:r>
          </a:p>
        </p:txBody>
      </p:sp>
    </p:spTree>
    <p:extLst>
      <p:ext uri="{BB962C8B-B14F-4D97-AF65-F5344CB8AC3E}">
        <p14:creationId xmlns:p14="http://schemas.microsoft.com/office/powerpoint/2010/main" val="3878440582"/>
      </p:ext>
    </p:extLst>
  </p:cSld>
  <p:clrMapOvr>
    <a:masterClrMapping/>
  </p:clrMapOvr>
</p:sld>
</file>

<file path=ppt/theme/theme1.xml><?xml version="1.0" encoding="utf-8"?>
<a:theme xmlns:a="http://schemas.openxmlformats.org/drawingml/2006/main" name="A-2 Mal Final_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2 Mal -16-9-format.potx" id="{F0BC6DB4-D785-4735-8AD5-D542A91AD03B}" vid="{1CA13884-7B97-4B95-A0BF-A6D3FCC28A8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C82CA0DFE69AE34AA7078D34186B3440" ma:contentTypeVersion="5" ma:contentTypeDescription="Opprett et nytt dokument." ma:contentTypeScope="" ma:versionID="55c6ca3fd5e34522ccdc9c3eb6125e9c">
  <xsd:schema xmlns:xsd="http://www.w3.org/2001/XMLSchema" xmlns:xs="http://www.w3.org/2001/XMLSchema" xmlns:p="http://schemas.microsoft.com/office/2006/metadata/properties" xmlns:ns3="b3013402-b43f-4542-b347-2e1db76534e0" targetNamespace="http://schemas.microsoft.com/office/2006/metadata/properties" ma:root="true" ma:fieldsID="dee4861ffca15f7b1db1ab7ebd648349" ns3:_="">
    <xsd:import namespace="b3013402-b43f-4542-b347-2e1db76534e0"/>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013402-b43f-4542-b347-2e1db76534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E0D751D-941E-4ED7-A319-97E975CC824A}">
  <ds:schemaRefs>
    <ds:schemaRef ds:uri="http://schemas.openxmlformats.org/package/2006/metadata/core-properties"/>
    <ds:schemaRef ds:uri="http://purl.org/dc/elements/1.1/"/>
    <ds:schemaRef ds:uri="http://www.w3.org/XML/1998/namespace"/>
    <ds:schemaRef ds:uri="http://schemas.microsoft.com/office/infopath/2007/PartnerControls"/>
    <ds:schemaRef ds:uri="http://purl.org/dc/terms/"/>
    <ds:schemaRef ds:uri="http://schemas.microsoft.com/office/2006/documentManagement/types"/>
    <ds:schemaRef ds:uri="b3013402-b43f-4542-b347-2e1db76534e0"/>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998059F6-0663-4A99-BE73-5DD79D2459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3013402-b43f-4542-b347-2e1db76534e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9BFD921-4784-4DF3-A8F8-A8AECE26140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724</TotalTime>
  <Words>944</Words>
  <Application>Microsoft Office PowerPoint</Application>
  <PresentationFormat>Widescreen</PresentationFormat>
  <Paragraphs>138</Paragraphs>
  <Slides>18</Slides>
  <Notes>0</Notes>
  <HiddenSlides>0</HiddenSlides>
  <MMClips>0</MMClips>
  <ScaleCrop>false</ScaleCrop>
  <HeadingPairs>
    <vt:vector size="6" baseType="variant">
      <vt:variant>
        <vt:lpstr>Brukte skrifter</vt:lpstr>
      </vt:variant>
      <vt:variant>
        <vt:i4>2</vt:i4>
      </vt:variant>
      <vt:variant>
        <vt:lpstr>Tema</vt:lpstr>
      </vt:variant>
      <vt:variant>
        <vt:i4>1</vt:i4>
      </vt:variant>
      <vt:variant>
        <vt:lpstr>Lysbildetitler</vt:lpstr>
      </vt:variant>
      <vt:variant>
        <vt:i4>18</vt:i4>
      </vt:variant>
    </vt:vector>
  </HeadingPairs>
  <TitlesOfParts>
    <vt:vector size="21" baseType="lpstr">
      <vt:lpstr>Arial</vt:lpstr>
      <vt:lpstr>Calibri</vt:lpstr>
      <vt:lpstr>A-2 Mal Final_1</vt:lpstr>
      <vt:lpstr>Hva betyr «Just-in-time» privileger for driftspersonalet?</vt:lpstr>
      <vt:lpstr>Om A-2   ( http://www.a-2.no )</vt:lpstr>
      <vt:lpstr>Tema for foredraget</vt:lpstr>
      <vt:lpstr>Brukere med privilegier - ER privilegerte MÅL</vt:lpstr>
      <vt:lpstr>Brukere med privilegier - kun «Just-in-time»?</vt:lpstr>
      <vt:lpstr>Tilgang til sensitive opplysninger – Kontroll med målsystem!</vt:lpstr>
      <vt:lpstr>Tilgang til sensitive opplysninger -  Sikkerhetsutfordringer</vt:lpstr>
      <vt:lpstr>Tilgang til sensitive opplysninger Sikkerhetsutfordringer</vt:lpstr>
      <vt:lpstr>Identitet og tilgangsstyring (IAM) - Rammeverk</vt:lpstr>
      <vt:lpstr>Identitet og tilgangsstyring (IAM) –  Livssyklusen med rettigheter til informasjonssystemer</vt:lpstr>
      <vt:lpstr>Identitet og tilgangsstyring (IAM) –  Styring av privilegerte konto!</vt:lpstr>
      <vt:lpstr>Privilegert tilgangsstyring (PAM)</vt:lpstr>
      <vt:lpstr>Privilegert tilgangsstyring (PAM)</vt:lpstr>
      <vt:lpstr>Privilegert tilgangsstyring med kontohvelv eller JIT?</vt:lpstr>
      <vt:lpstr>Styring («Governance») av privilegerte tilganger</vt:lpstr>
      <vt:lpstr>PAM praksis/ Governance</vt:lpstr>
      <vt:lpstr>PAM praksis/ Governance</vt:lpstr>
      <vt:lpstr>Hva betyr «Just-in-time» privileger for driftspersonalet?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Desireé Høier</dc:creator>
  <cp:lastModifiedBy>Imran Mushtaq</cp:lastModifiedBy>
  <cp:revision>54</cp:revision>
  <dcterms:created xsi:type="dcterms:W3CDTF">2015-01-15T09:25:06Z</dcterms:created>
  <dcterms:modified xsi:type="dcterms:W3CDTF">2019-08-27T06:52:50Z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0x010100C82CA0DFE69AE34AA7078D34186B3440</vt:lpwstr>
  </property>
  <property fmtid="{D5CDD505-2E9C-101B-9397-08002B2CF9AE}" pid="3" name="AuthorIds_UIVersion_5120">
    <vt:lpwstr>170</vt:lpwstr>
  </property>
  <property fmtid="{D5CDD505-2E9C-101B-9397-08002B2CF9AE}" pid="4" name="AuthorIds_UIVersion_5632">
    <vt:lpwstr>170</vt:lpwstr>
  </property>
</Properties>
</file>